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1"/>
  </p:notesMasterIdLst>
  <p:handoutMasterIdLst>
    <p:handoutMasterId r:id="rId52"/>
  </p:handoutMasterIdLst>
  <p:sldIdLst>
    <p:sldId id="257" r:id="rId5"/>
    <p:sldId id="350" r:id="rId6"/>
    <p:sldId id="345" r:id="rId7"/>
    <p:sldId id="347" r:id="rId8"/>
    <p:sldId id="342" r:id="rId9"/>
    <p:sldId id="343" r:id="rId10"/>
    <p:sldId id="377" r:id="rId11"/>
    <p:sldId id="400" r:id="rId12"/>
    <p:sldId id="379" r:id="rId13"/>
    <p:sldId id="384" r:id="rId14"/>
    <p:sldId id="416" r:id="rId15"/>
    <p:sldId id="402" r:id="rId16"/>
    <p:sldId id="415" r:id="rId17"/>
    <p:sldId id="368" r:id="rId18"/>
    <p:sldId id="408" r:id="rId19"/>
    <p:sldId id="348" r:id="rId20"/>
    <p:sldId id="366" r:id="rId21"/>
    <p:sldId id="409" r:id="rId22"/>
    <p:sldId id="410" r:id="rId23"/>
    <p:sldId id="372" r:id="rId24"/>
    <p:sldId id="417" r:id="rId25"/>
    <p:sldId id="364" r:id="rId26"/>
    <p:sldId id="375" r:id="rId27"/>
    <p:sldId id="421" r:id="rId28"/>
    <p:sldId id="386" r:id="rId29"/>
    <p:sldId id="376" r:id="rId30"/>
    <p:sldId id="387" r:id="rId31"/>
    <p:sldId id="418" r:id="rId32"/>
    <p:sldId id="404" r:id="rId33"/>
    <p:sldId id="419" r:id="rId34"/>
    <p:sldId id="380" r:id="rId35"/>
    <p:sldId id="420" r:id="rId36"/>
    <p:sldId id="382" r:id="rId37"/>
    <p:sldId id="315" r:id="rId38"/>
    <p:sldId id="398" r:id="rId39"/>
    <p:sldId id="412" r:id="rId40"/>
    <p:sldId id="413" r:id="rId41"/>
    <p:sldId id="414" r:id="rId42"/>
    <p:sldId id="394" r:id="rId43"/>
    <p:sldId id="395" r:id="rId44"/>
    <p:sldId id="396" r:id="rId45"/>
    <p:sldId id="390" r:id="rId46"/>
    <p:sldId id="392" r:id="rId47"/>
    <p:sldId id="391" r:id="rId48"/>
    <p:sldId id="397" r:id="rId49"/>
    <p:sldId id="385" r:id="rId50"/>
  </p:sldIdLst>
  <p:sldSz cx="9906000" cy="6858000" type="A4"/>
  <p:notesSz cx="6858000" cy="9144000"/>
  <p:embeddedFontLst>
    <p:embeddedFont>
      <p:font typeface="Calibri" panose="020F0502020204030204" pitchFamily="34" charset="0"/>
      <p:regular r:id="rId53"/>
      <p:bold r:id="rId54"/>
      <p:italic r:id="rId55"/>
      <p:boldItalic r:id="rId56"/>
    </p:embeddedFont>
    <p:embeddedFont>
      <p:font typeface="FlandersArtSans-Bold" panose="020B0604020202020204" charset="0"/>
      <p:bold r:id="rId57"/>
    </p:embeddedFont>
    <p:embeddedFont>
      <p:font typeface="Georgia" panose="02040502050405020303" pitchFamily="18" charset="0"/>
      <p:regular r:id="rId58"/>
      <p:bold r:id="rId59"/>
      <p:italic r:id="rId60"/>
      <p:boldItalic r:id="rId61"/>
    </p:embeddedFont>
    <p:embeddedFont>
      <p:font typeface="FlandersArtSans-Regular" panose="020B0604020202020204" charset="0"/>
      <p:regular r:id="rId62"/>
    </p:embeddedFont>
  </p:embeddedFontLst>
  <p:defaultTextStyle>
    <a:defPPr>
      <a:defRPr lang="nl-BE"/>
    </a:defPPr>
    <a:lvl1pPr marL="0" algn="l" defTabSz="914235" rtl="0" eaLnBrk="1" latinLnBrk="0" hangingPunct="1">
      <a:defRPr sz="1799" kern="1200">
        <a:solidFill>
          <a:schemeClr val="tx1"/>
        </a:solidFill>
        <a:latin typeface="+mn-lt"/>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F6AE0C-B3FF-4D57-BC31-9AD6E0B7347D}">
          <p14:sldIdLst>
            <p14:sldId id="257"/>
            <p14:sldId id="350"/>
          </p14:sldIdLst>
        </p14:section>
        <p14:section name="OSLO" id="{EAA39721-1427-4DF6-BE3B-DE93EA3B3177}">
          <p14:sldIdLst>
            <p14:sldId id="345"/>
            <p14:sldId id="347"/>
            <p14:sldId id="342"/>
            <p14:sldId id="343"/>
            <p14:sldId id="377"/>
            <p14:sldId id="400"/>
            <p14:sldId id="379"/>
            <p14:sldId id="384"/>
            <p14:sldId id="416"/>
            <p14:sldId id="402"/>
            <p14:sldId id="415"/>
            <p14:sldId id="368"/>
            <p14:sldId id="408"/>
          </p14:sldIdLst>
        </p14:section>
        <p14:section name="Bestaande modellen" id="{9D06B42A-713A-4A10-8540-B937FA53F52D}">
          <p14:sldIdLst>
            <p14:sldId id="348"/>
            <p14:sldId id="366"/>
            <p14:sldId id="409"/>
            <p14:sldId id="410"/>
            <p14:sldId id="372"/>
            <p14:sldId id="417"/>
          </p14:sldIdLst>
        </p14:section>
        <p14:section name="Use Cases" id="{BD1FC837-C444-4033-92A4-BF3975A5417C}">
          <p14:sldIdLst>
            <p14:sldId id="364"/>
            <p14:sldId id="375"/>
            <p14:sldId id="421"/>
            <p14:sldId id="386"/>
            <p14:sldId id="376"/>
            <p14:sldId id="387"/>
            <p14:sldId id="418"/>
            <p14:sldId id="404"/>
            <p14:sldId id="419"/>
          </p14:sldIdLst>
        </p14:section>
        <p14:section name="Next steps" id="{DE11AC77-6B71-4395-850B-40376B109425}">
          <p14:sldIdLst>
            <p14:sldId id="380"/>
            <p14:sldId id="420"/>
            <p14:sldId id="382"/>
            <p14:sldId id="315"/>
          </p14:sldIdLst>
        </p14:section>
        <p14:section name="Bijlage" id="{6B68C1D0-0AC6-4187-9FB6-2CF0901E9DB7}">
          <p14:sldIdLst>
            <p14:sldId id="398"/>
            <p14:sldId id="412"/>
            <p14:sldId id="413"/>
            <p14:sldId id="414"/>
            <p14:sldId id="394"/>
            <p14:sldId id="395"/>
            <p14:sldId id="396"/>
            <p14:sldId id="390"/>
            <p14:sldId id="392"/>
            <p14:sldId id="391"/>
            <p14:sldId id="397"/>
            <p14:sldId id="3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 Wolf Liesbet" initials="DWL" lastIdx="2" clrIdx="0">
    <p:extLst>
      <p:ext uri="{19B8F6BF-5375-455C-9EA6-DF929625EA0E}">
        <p15:presenceInfo xmlns:p15="http://schemas.microsoft.com/office/powerpoint/2012/main" userId="S-1-5-21-3662605696-431538287-2476864782-213412" providerId="AD"/>
      </p:ext>
    </p:extLst>
  </p:cmAuthor>
  <p:cmAuthor id="2" name="Michiel De Keyzer" initials="MDK" lastIdx="24" clrIdx="1">
    <p:extLst>
      <p:ext uri="{19B8F6BF-5375-455C-9EA6-DF929625EA0E}">
        <p15:presenceInfo xmlns:p15="http://schemas.microsoft.com/office/powerpoint/2012/main" userId="Michiel De Keyzer" providerId="None"/>
      </p:ext>
    </p:extLst>
  </p:cmAuthor>
  <p:cmAuthor id="3" name="Arne De Proft" initials="ADP" lastIdx="2" clrIdx="2">
    <p:extLst>
      <p:ext uri="{19B8F6BF-5375-455C-9EA6-DF929625EA0E}">
        <p15:presenceInfo xmlns:p15="http://schemas.microsoft.com/office/powerpoint/2012/main" userId="Arne De Prof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D4384"/>
    <a:srgbClr val="505050"/>
    <a:srgbClr val="C8B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63" autoAdjust="0"/>
    <p:restoredTop sz="85735" autoAdjust="0"/>
  </p:normalViewPr>
  <p:slideViewPr>
    <p:cSldViewPr snapToGrid="0">
      <p:cViewPr varScale="1">
        <p:scale>
          <a:sx n="74" d="100"/>
          <a:sy n="74" d="100"/>
        </p:scale>
        <p:origin x="1374" y="72"/>
      </p:cViewPr>
      <p:guideLst/>
    </p:cSldViewPr>
  </p:slideViewPr>
  <p:outlineViewPr>
    <p:cViewPr>
      <p:scale>
        <a:sx n="33" d="100"/>
        <a:sy n="33" d="100"/>
      </p:scale>
      <p:origin x="0" y="-4026"/>
    </p:cViewPr>
  </p:outlineViewPr>
  <p:notesTextViewPr>
    <p:cViewPr>
      <p:scale>
        <a:sx n="1" d="1"/>
        <a:sy n="1" d="1"/>
      </p:scale>
      <p:origin x="0" y="0"/>
    </p:cViewPr>
  </p:notesTextViewPr>
  <p:notesViewPr>
    <p:cSldViewPr snapToGrid="0">
      <p:cViewPr varScale="1">
        <p:scale>
          <a:sx n="101" d="100"/>
          <a:sy n="101" d="100"/>
        </p:scale>
        <p:origin x="26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eydt Kevin" userId="S::kevin.haleydt@kb.vlaanderen.be::3063019d-08c4-452a-88b0-f79184f621b7" providerId="AD" clId="Web-{3BF6D06C-DC2E-450C-8447-FB5B63E365B9}"/>
    <pc:docChg chg="delSld modSld modSection">
      <pc:chgData name="Haleydt Kevin" userId="S::kevin.haleydt@kb.vlaanderen.be::3063019d-08c4-452a-88b0-f79184f621b7" providerId="AD" clId="Web-{3BF6D06C-DC2E-450C-8447-FB5B63E365B9}" dt="2019-03-18T12:43:48.282" v="128" actId="1076"/>
      <pc:docMkLst>
        <pc:docMk/>
      </pc:docMkLst>
      <pc:sldChg chg="addSp delSp modSp">
        <pc:chgData name="Haleydt Kevin" userId="S::kevin.haleydt@kb.vlaanderen.be::3063019d-08c4-452a-88b0-f79184f621b7" providerId="AD" clId="Web-{3BF6D06C-DC2E-450C-8447-FB5B63E365B9}" dt="2019-03-18T11:41:48.211" v="76" actId="20577"/>
        <pc:sldMkLst>
          <pc:docMk/>
          <pc:sldMk cId="2132796933" sldId="366"/>
        </pc:sldMkLst>
        <pc:spChg chg="mod">
          <ac:chgData name="Haleydt Kevin" userId="S::kevin.haleydt@kb.vlaanderen.be::3063019d-08c4-452a-88b0-f79184f621b7" providerId="AD" clId="Web-{3BF6D06C-DC2E-450C-8447-FB5B63E365B9}" dt="2019-03-18T11:41:48.211" v="76" actId="20577"/>
          <ac:spMkLst>
            <pc:docMk/>
            <pc:sldMk cId="2132796933" sldId="366"/>
            <ac:spMk id="2" creationId="{00000000-0000-0000-0000-000000000000}"/>
          </ac:spMkLst>
        </pc:spChg>
        <pc:spChg chg="mod">
          <ac:chgData name="Haleydt Kevin" userId="S::kevin.haleydt@kb.vlaanderen.be::3063019d-08c4-452a-88b0-f79184f621b7" providerId="AD" clId="Web-{3BF6D06C-DC2E-450C-8447-FB5B63E365B9}" dt="2019-03-18T10:39:59.924" v="16" actId="20577"/>
          <ac:spMkLst>
            <pc:docMk/>
            <pc:sldMk cId="2132796933" sldId="366"/>
            <ac:spMk id="3" creationId="{00000000-0000-0000-0000-000000000000}"/>
          </ac:spMkLst>
        </pc:spChg>
        <pc:picChg chg="add mod">
          <ac:chgData name="Haleydt Kevin" userId="S::kevin.haleydt@kb.vlaanderen.be::3063019d-08c4-452a-88b0-f79184f621b7" providerId="AD" clId="Web-{3BF6D06C-DC2E-450C-8447-FB5B63E365B9}" dt="2019-03-18T10:40:22.768" v="23" actId="1076"/>
          <ac:picMkLst>
            <pc:docMk/>
            <pc:sldMk cId="2132796933" sldId="366"/>
            <ac:picMk id="5" creationId="{2B2564AF-3D77-4BC6-A50E-C422466301CB}"/>
          </ac:picMkLst>
        </pc:picChg>
        <pc:picChg chg="del">
          <ac:chgData name="Haleydt Kevin" userId="S::kevin.haleydt@kb.vlaanderen.be::3063019d-08c4-452a-88b0-f79184f621b7" providerId="AD" clId="Web-{3BF6D06C-DC2E-450C-8447-FB5B63E365B9}" dt="2019-03-18T10:40:06.064" v="19"/>
          <ac:picMkLst>
            <pc:docMk/>
            <pc:sldMk cId="2132796933" sldId="366"/>
            <ac:picMk id="1026" creationId="{00000000-0000-0000-0000-000000000000}"/>
          </ac:picMkLst>
        </pc:picChg>
      </pc:sldChg>
      <pc:sldChg chg="del">
        <pc:chgData name="Haleydt Kevin" userId="S::kevin.haleydt@kb.vlaanderen.be::3063019d-08c4-452a-88b0-f79184f621b7" providerId="AD" clId="Web-{3BF6D06C-DC2E-450C-8447-FB5B63E365B9}" dt="2019-03-18T10:39:52.783" v="2"/>
        <pc:sldMkLst>
          <pc:docMk/>
          <pc:sldMk cId="1872892973" sldId="370"/>
        </pc:sldMkLst>
      </pc:sldChg>
      <pc:sldChg chg="del">
        <pc:chgData name="Haleydt Kevin" userId="S::kevin.haleydt@kb.vlaanderen.be::3063019d-08c4-452a-88b0-f79184f621b7" providerId="AD" clId="Web-{3BF6D06C-DC2E-450C-8447-FB5B63E365B9}" dt="2019-03-18T10:39:53.220" v="3"/>
        <pc:sldMkLst>
          <pc:docMk/>
          <pc:sldMk cId="306649464" sldId="371"/>
        </pc:sldMkLst>
      </pc:sldChg>
      <pc:sldChg chg="modSp">
        <pc:chgData name="Haleydt Kevin" userId="S::kevin.haleydt@kb.vlaanderen.be::3063019d-08c4-452a-88b0-f79184f621b7" providerId="AD" clId="Web-{3BF6D06C-DC2E-450C-8447-FB5B63E365B9}" dt="2019-03-18T11:43:43.274" v="120" actId="20577"/>
        <pc:sldMkLst>
          <pc:docMk/>
          <pc:sldMk cId="264964122" sldId="372"/>
        </pc:sldMkLst>
        <pc:spChg chg="mod">
          <ac:chgData name="Haleydt Kevin" userId="S::kevin.haleydt@kb.vlaanderen.be::3063019d-08c4-452a-88b0-f79184f621b7" providerId="AD" clId="Web-{3BF6D06C-DC2E-450C-8447-FB5B63E365B9}" dt="2019-03-18T11:43:43.274" v="120" actId="20577"/>
          <ac:spMkLst>
            <pc:docMk/>
            <pc:sldMk cId="264964122" sldId="372"/>
            <ac:spMk id="2" creationId="{00000000-0000-0000-0000-000000000000}"/>
          </ac:spMkLst>
        </pc:spChg>
      </pc:sldChg>
      <pc:sldChg chg="del">
        <pc:chgData name="Haleydt Kevin" userId="S::kevin.haleydt@kb.vlaanderen.be::3063019d-08c4-452a-88b0-f79184f621b7" providerId="AD" clId="Web-{3BF6D06C-DC2E-450C-8447-FB5B63E365B9}" dt="2019-03-18T10:39:52.439" v="1"/>
        <pc:sldMkLst>
          <pc:docMk/>
          <pc:sldMk cId="848321459" sldId="373"/>
        </pc:sldMkLst>
      </pc:sldChg>
      <pc:sldChg chg="del">
        <pc:chgData name="Haleydt Kevin" userId="S::kevin.haleydt@kb.vlaanderen.be::3063019d-08c4-452a-88b0-f79184f621b7" providerId="AD" clId="Web-{3BF6D06C-DC2E-450C-8447-FB5B63E365B9}" dt="2019-03-18T10:39:50.001" v="0"/>
        <pc:sldMkLst>
          <pc:docMk/>
          <pc:sldMk cId="2140575502" sldId="374"/>
        </pc:sldMkLst>
      </pc:sldChg>
      <pc:sldChg chg="addSp modSp">
        <pc:chgData name="Haleydt Kevin" userId="S::kevin.haleydt@kb.vlaanderen.be::3063019d-08c4-452a-88b0-f79184f621b7" providerId="AD" clId="Web-{3BF6D06C-DC2E-450C-8447-FB5B63E365B9}" dt="2019-03-18T12:43:48.282" v="128" actId="1076"/>
        <pc:sldMkLst>
          <pc:docMk/>
          <pc:sldMk cId="833719745" sldId="400"/>
        </pc:sldMkLst>
        <pc:picChg chg="mod">
          <ac:chgData name="Haleydt Kevin" userId="S::kevin.haleydt@kb.vlaanderen.be::3063019d-08c4-452a-88b0-f79184f621b7" providerId="AD" clId="Web-{3BF6D06C-DC2E-450C-8447-FB5B63E365B9}" dt="2019-03-18T12:43:42.547" v="127" actId="1076"/>
          <ac:picMkLst>
            <pc:docMk/>
            <pc:sldMk cId="833719745" sldId="400"/>
            <ac:picMk id="2" creationId="{00000000-0000-0000-0000-000000000000}"/>
          </ac:picMkLst>
        </pc:picChg>
        <pc:picChg chg="mod">
          <ac:chgData name="Haleydt Kevin" userId="S::kevin.haleydt@kb.vlaanderen.be::3063019d-08c4-452a-88b0-f79184f621b7" providerId="AD" clId="Web-{3BF6D06C-DC2E-450C-8447-FB5B63E365B9}" dt="2019-03-18T12:43:48.282" v="128" actId="1076"/>
          <ac:picMkLst>
            <pc:docMk/>
            <pc:sldMk cId="833719745" sldId="400"/>
            <ac:picMk id="3" creationId="{00000000-0000-0000-0000-000000000000}"/>
          </ac:picMkLst>
        </pc:picChg>
        <pc:picChg chg="add mod">
          <ac:chgData name="Haleydt Kevin" userId="S::kevin.haleydt@kb.vlaanderen.be::3063019d-08c4-452a-88b0-f79184f621b7" providerId="AD" clId="Web-{3BF6D06C-DC2E-450C-8447-FB5B63E365B9}" dt="2019-03-18T12:43:40.610" v="126" actId="1076"/>
          <ac:picMkLst>
            <pc:docMk/>
            <pc:sldMk cId="833719745" sldId="400"/>
            <ac:picMk id="4" creationId="{2AAA4578-25E9-480C-8980-E3160831291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03-18T19:42:58.761" idx="22">
    <p:pos x="10" y="10"/>
    <p:text>zou ik weglaten en uitleggen aan de hand van de voorbeeld use case op het einde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3-18T19:42:13.225" idx="21">
    <p:pos x="10" y="10"/>
    <p:text>deze zou ik weglaten, en vervangen door een overzicht van onze resources (data.vlaanderen.be/ns, proces en methode, de handreiking, het standaardenregister)</p:text>
    <p:extLst>
      <p:ext uri="{C676402C-5697-4E1C-873F-D02D1690AC5C}">
        <p15:threadingInfo xmlns:p15="http://schemas.microsoft.com/office/powerpoint/2012/main" timeZoneBias="-60"/>
      </p:ext>
    </p:extLst>
  </p:cm>
  <p:cm authorId="2" dt="2019-03-18T19:43:16.605" idx="23">
    <p:pos x="146" y="146"/>
    <p:text>ik de</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03-18T19:37:01.532" idx="12">
    <p:pos x="2865" y="940"/>
    <p:text>het gaat in deze business workshop over percelen en niet specifiek over bedrijventerreinen</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0DD1D4-025F-4F92-BF28-CE5D887505A6}" type="doc">
      <dgm:prSet loTypeId="urn:microsoft.com/office/officeart/2005/8/layout/hProcess11" loCatId="process" qsTypeId="urn:microsoft.com/office/officeart/2005/8/quickstyle/simple1" qsCatId="simple" csTypeId="urn:microsoft.com/office/officeart/2005/8/colors/accent0_2" csCatId="mainScheme" phldr="1"/>
      <dgm:spPr/>
    </dgm:pt>
    <dgm:pt modelId="{C91EFAF5-FB17-486F-A092-B2B06223379D}">
      <dgm:prSet phldrT="[Text]" custT="1"/>
      <dgm:spPr/>
      <dgm:t>
        <a:bodyPr/>
        <a:lstStyle/>
        <a:p>
          <a:endParaRPr lang="nl-BE" sz="1050" noProof="0" dirty="0"/>
        </a:p>
        <a:p>
          <a:r>
            <a:rPr lang="nl-BE" sz="1050" noProof="0" dirty="0"/>
            <a:t>14/03/’19</a:t>
          </a:r>
        </a:p>
      </dgm:t>
    </dgm:pt>
    <dgm:pt modelId="{DCEF9437-5F6C-439A-AD91-B67480A3D6A7}" type="parTrans" cxnId="{EB50FD60-929E-413C-B848-FA4D4B4B7A92}">
      <dgm:prSet/>
      <dgm:spPr/>
      <dgm:t>
        <a:bodyPr/>
        <a:lstStyle/>
        <a:p>
          <a:endParaRPr lang="en-US"/>
        </a:p>
      </dgm:t>
    </dgm:pt>
    <dgm:pt modelId="{0FBCC584-8748-4303-9362-9831D9B9C353}" type="sibTrans" cxnId="{EB50FD60-929E-413C-B848-FA4D4B4B7A92}">
      <dgm:prSet/>
      <dgm:spPr/>
      <dgm:t>
        <a:bodyPr/>
        <a:lstStyle/>
        <a:p>
          <a:endParaRPr lang="en-US"/>
        </a:p>
      </dgm:t>
    </dgm:pt>
    <dgm:pt modelId="{2BAC5791-68FD-4585-82B6-531A13791D0B}">
      <dgm:prSet phldrT="[Text]" custT="1"/>
      <dgm:spPr/>
      <dgm:t>
        <a:bodyPr/>
        <a:lstStyle/>
        <a:p>
          <a:r>
            <a:rPr lang="nl-BE" sz="1050" noProof="0" dirty="0"/>
            <a:t>25/03/’19</a:t>
          </a:r>
        </a:p>
        <a:p>
          <a:endParaRPr lang="nl-BE" sz="1050" noProof="0" dirty="0"/>
        </a:p>
      </dgm:t>
    </dgm:pt>
    <dgm:pt modelId="{9C4F3F36-4DC8-4AEE-9063-2A2B868CF869}" type="parTrans" cxnId="{6050238C-F5C4-4B1E-BE92-C9C55E5141ED}">
      <dgm:prSet/>
      <dgm:spPr/>
      <dgm:t>
        <a:bodyPr/>
        <a:lstStyle/>
        <a:p>
          <a:endParaRPr lang="en-US"/>
        </a:p>
      </dgm:t>
    </dgm:pt>
    <dgm:pt modelId="{E78CEF64-E1EC-47C9-9A68-CF72A18E98CA}" type="sibTrans" cxnId="{6050238C-F5C4-4B1E-BE92-C9C55E5141ED}">
      <dgm:prSet/>
      <dgm:spPr/>
      <dgm:t>
        <a:bodyPr/>
        <a:lstStyle/>
        <a:p>
          <a:endParaRPr lang="en-US"/>
        </a:p>
      </dgm:t>
    </dgm:pt>
    <dgm:pt modelId="{F5F3F64F-7379-47E0-BB91-F269BC827C9B}">
      <dgm:prSet phldrT="[Text]" custT="1"/>
      <dgm:spPr/>
      <dgm:t>
        <a:bodyPr/>
        <a:lstStyle/>
        <a:p>
          <a:endParaRPr lang="nl-BE" sz="1050" noProof="0" dirty="0"/>
        </a:p>
        <a:p>
          <a:r>
            <a:rPr lang="nl-BE" sz="1050" noProof="0" dirty="0" smtClean="0"/>
            <a:t>05/04/</a:t>
          </a:r>
          <a:r>
            <a:rPr lang="nl-BE" sz="1050" noProof="0" dirty="0"/>
            <a:t>’19</a:t>
          </a:r>
        </a:p>
      </dgm:t>
    </dgm:pt>
    <dgm:pt modelId="{0FC0F8AA-785E-446D-9F3E-317E2C9AB8BB}" type="parTrans" cxnId="{4BF644F2-C1D5-40E6-9ADA-77B86304D9F1}">
      <dgm:prSet/>
      <dgm:spPr/>
      <dgm:t>
        <a:bodyPr/>
        <a:lstStyle/>
        <a:p>
          <a:endParaRPr lang="en-US"/>
        </a:p>
      </dgm:t>
    </dgm:pt>
    <dgm:pt modelId="{6701905B-BE52-4B4B-83CB-E2DE8AEF010D}" type="sibTrans" cxnId="{4BF644F2-C1D5-40E6-9ADA-77B86304D9F1}">
      <dgm:prSet/>
      <dgm:spPr/>
      <dgm:t>
        <a:bodyPr/>
        <a:lstStyle/>
        <a:p>
          <a:endParaRPr lang="en-US"/>
        </a:p>
      </dgm:t>
    </dgm:pt>
    <dgm:pt modelId="{1C789558-28CC-4836-A7DD-70276BB475F4}">
      <dgm:prSet phldrT="[Text]" custT="1"/>
      <dgm:spPr/>
      <dgm:t>
        <a:bodyPr/>
        <a:lstStyle/>
        <a:p>
          <a:r>
            <a:rPr lang="nl-BE" sz="1050" noProof="0" dirty="0" smtClean="0"/>
            <a:t>06/05/</a:t>
          </a:r>
          <a:r>
            <a:rPr lang="nl-BE" sz="1050" noProof="0" dirty="0"/>
            <a:t>’19</a:t>
          </a:r>
        </a:p>
        <a:p>
          <a:endParaRPr lang="nl-BE" sz="1050" noProof="0" dirty="0"/>
        </a:p>
      </dgm:t>
    </dgm:pt>
    <dgm:pt modelId="{A4316E79-9D19-4769-BBAA-48D79E056B30}" type="parTrans" cxnId="{736E98C5-F28C-4A34-B7F2-7AF5069C89D3}">
      <dgm:prSet/>
      <dgm:spPr/>
      <dgm:t>
        <a:bodyPr/>
        <a:lstStyle/>
        <a:p>
          <a:endParaRPr lang="en-US"/>
        </a:p>
      </dgm:t>
    </dgm:pt>
    <dgm:pt modelId="{21093144-8746-4833-9C23-84CA5B5AA884}" type="sibTrans" cxnId="{736E98C5-F28C-4A34-B7F2-7AF5069C89D3}">
      <dgm:prSet/>
      <dgm:spPr/>
      <dgm:t>
        <a:bodyPr/>
        <a:lstStyle/>
        <a:p>
          <a:endParaRPr lang="en-US"/>
        </a:p>
      </dgm:t>
    </dgm:pt>
    <dgm:pt modelId="{26394B27-0DB2-40B4-BFF1-A76C152B8FC9}">
      <dgm:prSet phldrT="[Text]" custT="1"/>
      <dgm:spPr/>
      <dgm:t>
        <a:bodyPr/>
        <a:lstStyle/>
        <a:p>
          <a:endParaRPr lang="nl-BE" sz="1050" noProof="0" dirty="0"/>
        </a:p>
        <a:p>
          <a:r>
            <a:rPr lang="nl-BE" sz="1050" noProof="0" dirty="0" smtClean="0"/>
            <a:t>12/06/</a:t>
          </a:r>
          <a:r>
            <a:rPr lang="nl-BE" sz="1050" noProof="0" dirty="0"/>
            <a:t>’19</a:t>
          </a:r>
        </a:p>
      </dgm:t>
    </dgm:pt>
    <dgm:pt modelId="{455E145B-B0FF-4D46-AAD8-23EC991D1FFF}" type="parTrans" cxnId="{D91089DD-1D40-4E4C-8745-A28DD8092F60}">
      <dgm:prSet/>
      <dgm:spPr/>
      <dgm:t>
        <a:bodyPr/>
        <a:lstStyle/>
        <a:p>
          <a:endParaRPr lang="en-US"/>
        </a:p>
      </dgm:t>
    </dgm:pt>
    <dgm:pt modelId="{875F4645-C151-4382-9C83-90AD0F230C58}" type="sibTrans" cxnId="{D91089DD-1D40-4E4C-8745-A28DD8092F60}">
      <dgm:prSet/>
      <dgm:spPr/>
      <dgm:t>
        <a:bodyPr/>
        <a:lstStyle/>
        <a:p>
          <a:endParaRPr lang="en-US"/>
        </a:p>
      </dgm:t>
    </dgm:pt>
    <dgm:pt modelId="{2AA030C5-7FBC-4429-9D21-857328B95F74}">
      <dgm:prSet phldrT="[Text]" custT="1"/>
      <dgm:spPr/>
      <dgm:t>
        <a:bodyPr/>
        <a:lstStyle/>
        <a:p>
          <a:r>
            <a:rPr lang="nl-BE" sz="1050" noProof="0" dirty="0" smtClean="0"/>
            <a:t>26/06/</a:t>
          </a:r>
          <a:r>
            <a:rPr lang="nl-BE" sz="1050" noProof="0" dirty="0"/>
            <a:t>’19</a:t>
          </a:r>
        </a:p>
        <a:p>
          <a:endParaRPr lang="nl-BE" sz="1050" noProof="0" dirty="0"/>
        </a:p>
      </dgm:t>
    </dgm:pt>
    <dgm:pt modelId="{2290D1BE-7FF0-40AF-8BF3-F5767E41788B}" type="parTrans" cxnId="{8C6A5862-B8C2-4FC5-8155-00F5E8BCE436}">
      <dgm:prSet/>
      <dgm:spPr/>
      <dgm:t>
        <a:bodyPr/>
        <a:lstStyle/>
        <a:p>
          <a:endParaRPr lang="en-US"/>
        </a:p>
      </dgm:t>
    </dgm:pt>
    <dgm:pt modelId="{6FFE956E-B7E1-4E98-B189-CCB0A7E582B7}" type="sibTrans" cxnId="{8C6A5862-B8C2-4FC5-8155-00F5E8BCE436}">
      <dgm:prSet/>
      <dgm:spPr/>
      <dgm:t>
        <a:bodyPr/>
        <a:lstStyle/>
        <a:p>
          <a:endParaRPr lang="en-US"/>
        </a:p>
      </dgm:t>
    </dgm:pt>
    <dgm:pt modelId="{3FA5C384-8FC4-4340-B046-63D4BA14C9D8}">
      <dgm:prSet phldrT="[Text]"/>
      <dgm:spPr/>
      <dgm:t>
        <a:bodyPr/>
        <a:lstStyle/>
        <a:p>
          <a:endParaRPr lang="nl-BE" noProof="0" dirty="0"/>
        </a:p>
      </dgm:t>
    </dgm:pt>
    <dgm:pt modelId="{3EEC621D-BC8F-43A3-8E0C-AF3647F922B6}" type="parTrans" cxnId="{C9245D4F-B1AE-409F-AC70-C51F87BD21F1}">
      <dgm:prSet/>
      <dgm:spPr/>
      <dgm:t>
        <a:bodyPr/>
        <a:lstStyle/>
        <a:p>
          <a:endParaRPr lang="en-US"/>
        </a:p>
      </dgm:t>
    </dgm:pt>
    <dgm:pt modelId="{5654841C-3D90-4671-93A8-0538DB0504A7}" type="sibTrans" cxnId="{C9245D4F-B1AE-409F-AC70-C51F87BD21F1}">
      <dgm:prSet/>
      <dgm:spPr/>
      <dgm:t>
        <a:bodyPr/>
        <a:lstStyle/>
        <a:p>
          <a:endParaRPr lang="en-US"/>
        </a:p>
      </dgm:t>
    </dgm:pt>
    <dgm:pt modelId="{1D16ECC5-40E6-41E6-8EDB-63401FBF5D8D}">
      <dgm:prSet phldrT="[Text]" custT="1"/>
      <dgm:spPr/>
      <dgm:t>
        <a:bodyPr/>
        <a:lstStyle/>
        <a:p>
          <a:endParaRPr lang="nl-BE" sz="1050" noProof="0" dirty="0"/>
        </a:p>
        <a:p>
          <a:r>
            <a:rPr lang="nl-BE" sz="1050" noProof="0" dirty="0" smtClean="0"/>
            <a:t>15/12</a:t>
          </a:r>
          <a:r>
            <a:rPr lang="nl-BE" sz="1050" noProof="0" dirty="0"/>
            <a:t>/’19</a:t>
          </a:r>
        </a:p>
      </dgm:t>
    </dgm:pt>
    <dgm:pt modelId="{529B7A0A-4CA5-4113-B0EF-6479F9557396}" type="parTrans" cxnId="{EBD3BFA7-FF0B-4183-8265-1FCAD40AA347}">
      <dgm:prSet/>
      <dgm:spPr/>
      <dgm:t>
        <a:bodyPr/>
        <a:lstStyle/>
        <a:p>
          <a:endParaRPr lang="en-US"/>
        </a:p>
      </dgm:t>
    </dgm:pt>
    <dgm:pt modelId="{A6C5B933-1E0B-4B38-82D3-82EBAC014E10}" type="sibTrans" cxnId="{EBD3BFA7-FF0B-4183-8265-1FCAD40AA347}">
      <dgm:prSet/>
      <dgm:spPr/>
      <dgm:t>
        <a:bodyPr/>
        <a:lstStyle/>
        <a:p>
          <a:endParaRPr lang="en-US"/>
        </a:p>
      </dgm:t>
    </dgm:pt>
    <dgm:pt modelId="{C1372E54-4B6B-4981-87CD-DD0F6F678AC8}">
      <dgm:prSet phldrT="[Text]"/>
      <dgm:spPr/>
      <dgm:t>
        <a:bodyPr/>
        <a:lstStyle/>
        <a:p>
          <a:endParaRPr lang="nl-BE" noProof="0" dirty="0"/>
        </a:p>
      </dgm:t>
    </dgm:pt>
    <dgm:pt modelId="{A34CFEFB-DB26-47B5-8E7E-D6B5502A2441}" type="parTrans" cxnId="{22D2B725-611F-495F-BF38-51E279F26389}">
      <dgm:prSet/>
      <dgm:spPr/>
      <dgm:t>
        <a:bodyPr/>
        <a:lstStyle/>
        <a:p>
          <a:endParaRPr lang="en-US"/>
        </a:p>
      </dgm:t>
    </dgm:pt>
    <dgm:pt modelId="{05477E28-5BC3-4045-91F1-0A16786D2079}" type="sibTrans" cxnId="{22D2B725-611F-495F-BF38-51E279F26389}">
      <dgm:prSet/>
      <dgm:spPr/>
      <dgm:t>
        <a:bodyPr/>
        <a:lstStyle/>
        <a:p>
          <a:endParaRPr lang="en-US"/>
        </a:p>
      </dgm:t>
    </dgm:pt>
    <dgm:pt modelId="{DCC8E8F0-D558-4DE6-86C9-E5B016C032B7}">
      <dgm:prSet phldrT="[Text]"/>
      <dgm:spPr/>
      <dgm:t>
        <a:bodyPr/>
        <a:lstStyle/>
        <a:p>
          <a:endParaRPr lang="nl-BE" noProof="0" dirty="0"/>
        </a:p>
      </dgm:t>
    </dgm:pt>
    <dgm:pt modelId="{43AA42DE-94D1-4ADF-94F6-0B0375A4F2FC}" type="parTrans" cxnId="{79BD6A56-39C0-4DE5-9412-94BA88270EA9}">
      <dgm:prSet/>
      <dgm:spPr/>
      <dgm:t>
        <a:bodyPr/>
        <a:lstStyle/>
        <a:p>
          <a:endParaRPr lang="en-US"/>
        </a:p>
      </dgm:t>
    </dgm:pt>
    <dgm:pt modelId="{0BFDC75B-145D-4692-8F4C-0D073FD1F1E7}" type="sibTrans" cxnId="{79BD6A56-39C0-4DE5-9412-94BA88270EA9}">
      <dgm:prSet/>
      <dgm:spPr/>
      <dgm:t>
        <a:bodyPr/>
        <a:lstStyle/>
        <a:p>
          <a:endParaRPr lang="en-US"/>
        </a:p>
      </dgm:t>
    </dgm:pt>
    <dgm:pt modelId="{FCFD809C-A127-4B5E-8D46-65F2EFB0D39B}">
      <dgm:prSet phldrT="[Text]" custT="1"/>
      <dgm:spPr/>
      <dgm:t>
        <a:bodyPr/>
        <a:lstStyle/>
        <a:p>
          <a:endParaRPr lang="nl-BE" sz="1050" noProof="0" dirty="0"/>
        </a:p>
      </dgm:t>
    </dgm:pt>
    <dgm:pt modelId="{5384827A-217D-4C1F-8656-BBB4945DC0B4}" type="sibTrans" cxnId="{654A473A-5579-41D7-8743-1C376F7BF98B}">
      <dgm:prSet/>
      <dgm:spPr/>
      <dgm:t>
        <a:bodyPr/>
        <a:lstStyle/>
        <a:p>
          <a:endParaRPr lang="en-US"/>
        </a:p>
      </dgm:t>
    </dgm:pt>
    <dgm:pt modelId="{778FDB4A-A97E-4BE6-A21A-1605BC1CFCE4}" type="parTrans" cxnId="{654A473A-5579-41D7-8743-1C376F7BF98B}">
      <dgm:prSet/>
      <dgm:spPr/>
      <dgm:t>
        <a:bodyPr/>
        <a:lstStyle/>
        <a:p>
          <a:endParaRPr lang="en-US"/>
        </a:p>
      </dgm:t>
    </dgm:pt>
    <dgm:pt modelId="{FEEC93DC-89B8-4153-B299-6CDA5AF9E4F5}" type="pres">
      <dgm:prSet presAssocID="{290DD1D4-025F-4F92-BF28-CE5D887505A6}" presName="Name0" presStyleCnt="0">
        <dgm:presLayoutVars>
          <dgm:dir/>
          <dgm:resizeHandles val="exact"/>
        </dgm:presLayoutVars>
      </dgm:prSet>
      <dgm:spPr/>
    </dgm:pt>
    <dgm:pt modelId="{12035FC6-4EAE-478F-96B8-25D2AABB6791}" type="pres">
      <dgm:prSet presAssocID="{290DD1D4-025F-4F92-BF28-CE5D887505A6}" presName="arrow" presStyleLbl="bgShp" presStyleIdx="0" presStyleCnt="1" custScaleY="12617" custLinFactNeighborY="0"/>
      <dgm:spPr/>
    </dgm:pt>
    <dgm:pt modelId="{CC9DF41B-EC74-48F2-8DBC-95F9E764C15F}" type="pres">
      <dgm:prSet presAssocID="{290DD1D4-025F-4F92-BF28-CE5D887505A6}" presName="points" presStyleCnt="0"/>
      <dgm:spPr/>
    </dgm:pt>
    <dgm:pt modelId="{2B4D3455-5AB6-4F24-B42D-049222E5C0D1}" type="pres">
      <dgm:prSet presAssocID="{C91EFAF5-FB17-486F-A092-B2B06223379D}" presName="compositeA" presStyleCnt="0"/>
      <dgm:spPr/>
    </dgm:pt>
    <dgm:pt modelId="{A80725B6-2FEB-4B8F-925E-FCB1517F94FB}" type="pres">
      <dgm:prSet presAssocID="{C91EFAF5-FB17-486F-A092-B2B06223379D}" presName="textA" presStyleLbl="revTx" presStyleIdx="0" presStyleCnt="11" custLinFactNeighborX="-281" custLinFactNeighborY="8904">
        <dgm:presLayoutVars>
          <dgm:bulletEnabled val="1"/>
        </dgm:presLayoutVars>
      </dgm:prSet>
      <dgm:spPr/>
      <dgm:t>
        <a:bodyPr/>
        <a:lstStyle/>
        <a:p>
          <a:endParaRPr lang="en-US"/>
        </a:p>
      </dgm:t>
    </dgm:pt>
    <dgm:pt modelId="{22916BB0-5F82-4126-9DF7-21D1E8F6DE56}" type="pres">
      <dgm:prSet presAssocID="{C91EFAF5-FB17-486F-A092-B2B06223379D}" presName="circleA" presStyleLbl="node1" presStyleIdx="0" presStyleCnt="11" custScaleX="13995" custScaleY="13995"/>
      <dgm:spPr>
        <a:solidFill>
          <a:schemeClr val="tx1"/>
        </a:solidFill>
      </dgm:spPr>
    </dgm:pt>
    <dgm:pt modelId="{483C9FB8-0489-41F1-AE2D-4DD94581764F}" type="pres">
      <dgm:prSet presAssocID="{C91EFAF5-FB17-486F-A092-B2B06223379D}" presName="spaceA" presStyleCnt="0"/>
      <dgm:spPr/>
    </dgm:pt>
    <dgm:pt modelId="{AC7E87FC-55C1-408C-B40C-0B0AB14B4CCF}" type="pres">
      <dgm:prSet presAssocID="{0FBCC584-8748-4303-9362-9831D9B9C353}" presName="space" presStyleCnt="0"/>
      <dgm:spPr/>
    </dgm:pt>
    <dgm:pt modelId="{B8AC96A4-F1B8-4467-B884-7E99AB94A4C6}" type="pres">
      <dgm:prSet presAssocID="{2BAC5791-68FD-4585-82B6-531A13791D0B}" presName="compositeB" presStyleCnt="0"/>
      <dgm:spPr/>
    </dgm:pt>
    <dgm:pt modelId="{3C181B4E-4115-4EDE-A2D9-0600A0EF473F}" type="pres">
      <dgm:prSet presAssocID="{2BAC5791-68FD-4585-82B6-531A13791D0B}" presName="textB" presStyleLbl="revTx" presStyleIdx="1" presStyleCnt="11" custLinFactNeighborY="-9752">
        <dgm:presLayoutVars>
          <dgm:bulletEnabled val="1"/>
        </dgm:presLayoutVars>
      </dgm:prSet>
      <dgm:spPr/>
      <dgm:t>
        <a:bodyPr/>
        <a:lstStyle/>
        <a:p>
          <a:endParaRPr lang="en-US"/>
        </a:p>
      </dgm:t>
    </dgm:pt>
    <dgm:pt modelId="{45572ED9-11A1-4908-8F26-8A7393B4AF17}" type="pres">
      <dgm:prSet presAssocID="{2BAC5791-68FD-4585-82B6-531A13791D0B}" presName="circleB" presStyleLbl="node1" presStyleIdx="1" presStyleCnt="11" custScaleX="13995" custScaleY="13995"/>
      <dgm:spPr>
        <a:solidFill>
          <a:schemeClr val="tx1"/>
        </a:solidFill>
      </dgm:spPr>
    </dgm:pt>
    <dgm:pt modelId="{01FABCB8-A219-43FC-8001-BA4070CF5E06}" type="pres">
      <dgm:prSet presAssocID="{2BAC5791-68FD-4585-82B6-531A13791D0B}" presName="spaceB" presStyleCnt="0"/>
      <dgm:spPr/>
    </dgm:pt>
    <dgm:pt modelId="{83CF3433-BEC8-4D3B-B973-A30A8BEBED30}" type="pres">
      <dgm:prSet presAssocID="{E78CEF64-E1EC-47C9-9A68-CF72A18E98CA}" presName="space" presStyleCnt="0"/>
      <dgm:spPr/>
    </dgm:pt>
    <dgm:pt modelId="{653245EE-D8B8-4419-B20D-3FA0BFABA13B}" type="pres">
      <dgm:prSet presAssocID="{F5F3F64F-7379-47E0-BB91-F269BC827C9B}" presName="compositeA" presStyleCnt="0"/>
      <dgm:spPr/>
    </dgm:pt>
    <dgm:pt modelId="{761E6BA4-6A8F-41C3-BB02-E7DA6269F62F}" type="pres">
      <dgm:prSet presAssocID="{F5F3F64F-7379-47E0-BB91-F269BC827C9B}" presName="textA" presStyleLbl="revTx" presStyleIdx="2" presStyleCnt="11" custLinFactNeighborY="10176">
        <dgm:presLayoutVars>
          <dgm:bulletEnabled val="1"/>
        </dgm:presLayoutVars>
      </dgm:prSet>
      <dgm:spPr/>
      <dgm:t>
        <a:bodyPr/>
        <a:lstStyle/>
        <a:p>
          <a:endParaRPr lang="en-US"/>
        </a:p>
      </dgm:t>
    </dgm:pt>
    <dgm:pt modelId="{B0F5B861-A8A1-4820-8570-5189759BDF0D}" type="pres">
      <dgm:prSet presAssocID="{F5F3F64F-7379-47E0-BB91-F269BC827C9B}" presName="circleA" presStyleLbl="node1" presStyleIdx="2" presStyleCnt="11" custScaleX="13995" custScaleY="13995"/>
      <dgm:spPr>
        <a:solidFill>
          <a:schemeClr val="tx1"/>
        </a:solidFill>
      </dgm:spPr>
    </dgm:pt>
    <dgm:pt modelId="{4C8694EC-D577-463B-953F-E328D2C29598}" type="pres">
      <dgm:prSet presAssocID="{F5F3F64F-7379-47E0-BB91-F269BC827C9B}" presName="spaceA" presStyleCnt="0"/>
      <dgm:spPr/>
    </dgm:pt>
    <dgm:pt modelId="{F7979D36-29F2-4A09-A2B5-8D9F52897EDC}" type="pres">
      <dgm:prSet presAssocID="{6701905B-BE52-4B4B-83CB-E2DE8AEF010D}" presName="space" presStyleCnt="0"/>
      <dgm:spPr/>
    </dgm:pt>
    <dgm:pt modelId="{BDACD96F-D125-48C5-83BE-A60392C8C3E0}" type="pres">
      <dgm:prSet presAssocID="{1C789558-28CC-4836-A7DD-70276BB475F4}" presName="compositeB" presStyleCnt="0"/>
      <dgm:spPr/>
    </dgm:pt>
    <dgm:pt modelId="{651A9866-0426-4C31-9838-3FACA507663E}" type="pres">
      <dgm:prSet presAssocID="{1C789558-28CC-4836-A7DD-70276BB475F4}" presName="textB" presStyleLbl="revTx" presStyleIdx="3" presStyleCnt="11" custLinFactNeighborY="-9752">
        <dgm:presLayoutVars>
          <dgm:bulletEnabled val="1"/>
        </dgm:presLayoutVars>
      </dgm:prSet>
      <dgm:spPr/>
      <dgm:t>
        <a:bodyPr/>
        <a:lstStyle/>
        <a:p>
          <a:endParaRPr lang="en-US"/>
        </a:p>
      </dgm:t>
    </dgm:pt>
    <dgm:pt modelId="{DB35F419-A3BA-4B7E-B434-757640C778D6}" type="pres">
      <dgm:prSet presAssocID="{1C789558-28CC-4836-A7DD-70276BB475F4}" presName="circleB" presStyleLbl="node1" presStyleIdx="3" presStyleCnt="11" custScaleX="13995" custScaleY="13995"/>
      <dgm:spPr>
        <a:solidFill>
          <a:schemeClr val="tx1"/>
        </a:solidFill>
      </dgm:spPr>
    </dgm:pt>
    <dgm:pt modelId="{F61B1C87-8C86-4E04-A507-1E42284CA02C}" type="pres">
      <dgm:prSet presAssocID="{1C789558-28CC-4836-A7DD-70276BB475F4}" presName="spaceB" presStyleCnt="0"/>
      <dgm:spPr/>
    </dgm:pt>
    <dgm:pt modelId="{AE617EB4-21FF-47BA-A47C-566FE2AD21B7}" type="pres">
      <dgm:prSet presAssocID="{21093144-8746-4833-9C23-84CA5B5AA884}" presName="space" presStyleCnt="0"/>
      <dgm:spPr/>
    </dgm:pt>
    <dgm:pt modelId="{8E357E9F-42F6-4B00-BFA0-A2B5D3529FF4}" type="pres">
      <dgm:prSet presAssocID="{26394B27-0DB2-40B4-BFF1-A76C152B8FC9}" presName="compositeA" presStyleCnt="0"/>
      <dgm:spPr/>
    </dgm:pt>
    <dgm:pt modelId="{B49AA5D5-2515-47D4-80EA-3F318E891B63}" type="pres">
      <dgm:prSet presAssocID="{26394B27-0DB2-40B4-BFF1-A76C152B8FC9}" presName="textA" presStyleLbl="revTx" presStyleIdx="4" presStyleCnt="11" custLinFactNeighborY="8904">
        <dgm:presLayoutVars>
          <dgm:bulletEnabled val="1"/>
        </dgm:presLayoutVars>
      </dgm:prSet>
      <dgm:spPr/>
      <dgm:t>
        <a:bodyPr/>
        <a:lstStyle/>
        <a:p>
          <a:endParaRPr lang="en-US"/>
        </a:p>
      </dgm:t>
    </dgm:pt>
    <dgm:pt modelId="{15FA17CF-1F1B-4524-A846-02C3988DEB09}" type="pres">
      <dgm:prSet presAssocID="{26394B27-0DB2-40B4-BFF1-A76C152B8FC9}" presName="circleA" presStyleLbl="node1" presStyleIdx="4" presStyleCnt="11" custScaleX="13995" custScaleY="13995"/>
      <dgm:spPr>
        <a:solidFill>
          <a:schemeClr val="tx1"/>
        </a:solidFill>
      </dgm:spPr>
    </dgm:pt>
    <dgm:pt modelId="{F785A25E-6208-4129-8B30-2F2BDF41AAAE}" type="pres">
      <dgm:prSet presAssocID="{26394B27-0DB2-40B4-BFF1-A76C152B8FC9}" presName="spaceA" presStyleCnt="0"/>
      <dgm:spPr/>
    </dgm:pt>
    <dgm:pt modelId="{93BD0162-C8A0-4499-93D3-C7F936363F7B}" type="pres">
      <dgm:prSet presAssocID="{875F4645-C151-4382-9C83-90AD0F230C58}" presName="space" presStyleCnt="0"/>
      <dgm:spPr/>
    </dgm:pt>
    <dgm:pt modelId="{4C6E3687-7005-42CE-A719-3C67CE01E826}" type="pres">
      <dgm:prSet presAssocID="{2AA030C5-7FBC-4429-9D21-857328B95F74}" presName="compositeB" presStyleCnt="0"/>
      <dgm:spPr/>
    </dgm:pt>
    <dgm:pt modelId="{B51CE25C-9251-45C6-BF0D-A784CEF8685B}" type="pres">
      <dgm:prSet presAssocID="{2AA030C5-7FBC-4429-9D21-857328B95F74}" presName="textB" presStyleLbl="revTx" presStyleIdx="5" presStyleCnt="11" custLinFactNeighborY="-9752">
        <dgm:presLayoutVars>
          <dgm:bulletEnabled val="1"/>
        </dgm:presLayoutVars>
      </dgm:prSet>
      <dgm:spPr/>
      <dgm:t>
        <a:bodyPr/>
        <a:lstStyle/>
        <a:p>
          <a:endParaRPr lang="en-US"/>
        </a:p>
      </dgm:t>
    </dgm:pt>
    <dgm:pt modelId="{856F5D33-20B6-4731-8E0B-AFBFB0960FF3}" type="pres">
      <dgm:prSet presAssocID="{2AA030C5-7FBC-4429-9D21-857328B95F74}" presName="circleB" presStyleLbl="node1" presStyleIdx="5" presStyleCnt="11" custScaleX="13995" custScaleY="13995"/>
      <dgm:spPr>
        <a:solidFill>
          <a:schemeClr val="tx1"/>
        </a:solidFill>
      </dgm:spPr>
    </dgm:pt>
    <dgm:pt modelId="{3E670E1D-A01E-4633-BAE2-BF8CD013D559}" type="pres">
      <dgm:prSet presAssocID="{2AA030C5-7FBC-4429-9D21-857328B95F74}" presName="spaceB" presStyleCnt="0"/>
      <dgm:spPr/>
    </dgm:pt>
    <dgm:pt modelId="{BE38B929-8509-4669-8D43-F7E69A716209}" type="pres">
      <dgm:prSet presAssocID="{6FFE956E-B7E1-4E98-B189-CCB0A7E582B7}" presName="space" presStyleCnt="0"/>
      <dgm:spPr/>
    </dgm:pt>
    <dgm:pt modelId="{5036A623-3D97-457F-88F7-938661AF307A}" type="pres">
      <dgm:prSet presAssocID="{FCFD809C-A127-4B5E-8D46-65F2EFB0D39B}" presName="compositeA" presStyleCnt="0"/>
      <dgm:spPr/>
    </dgm:pt>
    <dgm:pt modelId="{B6B95B2C-9939-4C4A-BF13-43698F089E7D}" type="pres">
      <dgm:prSet presAssocID="{FCFD809C-A127-4B5E-8D46-65F2EFB0D39B}" presName="textA" presStyleLbl="revTx" presStyleIdx="6" presStyleCnt="11" custLinFactNeighborY="8904">
        <dgm:presLayoutVars>
          <dgm:bulletEnabled val="1"/>
        </dgm:presLayoutVars>
      </dgm:prSet>
      <dgm:spPr/>
      <dgm:t>
        <a:bodyPr/>
        <a:lstStyle/>
        <a:p>
          <a:endParaRPr lang="en-US"/>
        </a:p>
      </dgm:t>
    </dgm:pt>
    <dgm:pt modelId="{89376812-699D-44B5-85CF-6CEA1C82450C}" type="pres">
      <dgm:prSet presAssocID="{FCFD809C-A127-4B5E-8D46-65F2EFB0D39B}" presName="circleA" presStyleLbl="node1" presStyleIdx="6" presStyleCnt="11" custScaleX="13995" custScaleY="13995"/>
      <dgm:spPr>
        <a:solidFill>
          <a:schemeClr val="tx1"/>
        </a:solidFill>
      </dgm:spPr>
    </dgm:pt>
    <dgm:pt modelId="{1FF199E5-DC71-4A57-89FD-8149E029711E}" type="pres">
      <dgm:prSet presAssocID="{FCFD809C-A127-4B5E-8D46-65F2EFB0D39B}" presName="spaceA" presStyleCnt="0"/>
      <dgm:spPr/>
    </dgm:pt>
    <dgm:pt modelId="{AA4F71D0-3C1E-4A91-9E8A-1A282ED95A1C}" type="pres">
      <dgm:prSet presAssocID="{5384827A-217D-4C1F-8656-BBB4945DC0B4}" presName="space" presStyleCnt="0"/>
      <dgm:spPr/>
    </dgm:pt>
    <dgm:pt modelId="{4286C974-235F-45BE-9952-E1EE17A597E4}" type="pres">
      <dgm:prSet presAssocID="{DCC8E8F0-D558-4DE6-86C9-E5B016C032B7}" presName="compositeB" presStyleCnt="0"/>
      <dgm:spPr/>
    </dgm:pt>
    <dgm:pt modelId="{0380CD25-83D2-4474-B67D-25BE3ABD0C8B}" type="pres">
      <dgm:prSet presAssocID="{DCC8E8F0-D558-4DE6-86C9-E5B016C032B7}" presName="textB" presStyleLbl="revTx" presStyleIdx="7" presStyleCnt="11">
        <dgm:presLayoutVars>
          <dgm:bulletEnabled val="1"/>
        </dgm:presLayoutVars>
      </dgm:prSet>
      <dgm:spPr/>
      <dgm:t>
        <a:bodyPr/>
        <a:lstStyle/>
        <a:p>
          <a:endParaRPr lang="en-US"/>
        </a:p>
      </dgm:t>
    </dgm:pt>
    <dgm:pt modelId="{C13BC448-84F4-4806-86B6-B40EB7432797}" type="pres">
      <dgm:prSet presAssocID="{DCC8E8F0-D558-4DE6-86C9-E5B016C032B7}" presName="circleB" presStyleLbl="node1" presStyleIdx="7" presStyleCnt="11"/>
      <dgm:spPr>
        <a:noFill/>
        <a:ln>
          <a:noFill/>
        </a:ln>
      </dgm:spPr>
    </dgm:pt>
    <dgm:pt modelId="{C7B546F5-E9BB-4959-98D5-0122EAF06DAA}" type="pres">
      <dgm:prSet presAssocID="{DCC8E8F0-D558-4DE6-86C9-E5B016C032B7}" presName="spaceB" presStyleCnt="0"/>
      <dgm:spPr/>
    </dgm:pt>
    <dgm:pt modelId="{A16E619D-3EA8-45FB-8048-91268CF99F5C}" type="pres">
      <dgm:prSet presAssocID="{0BFDC75B-145D-4692-8F4C-0D073FD1F1E7}" presName="space" presStyleCnt="0"/>
      <dgm:spPr/>
    </dgm:pt>
    <dgm:pt modelId="{3C6AA509-D4B4-4493-B946-A8DA2AA46CDC}" type="pres">
      <dgm:prSet presAssocID="{3FA5C384-8FC4-4340-B046-63D4BA14C9D8}" presName="compositeA" presStyleCnt="0"/>
      <dgm:spPr/>
    </dgm:pt>
    <dgm:pt modelId="{E39AA51C-8377-46A0-9304-9FE0F742B36B}" type="pres">
      <dgm:prSet presAssocID="{3FA5C384-8FC4-4340-B046-63D4BA14C9D8}" presName="textA" presStyleLbl="revTx" presStyleIdx="8" presStyleCnt="11" custLinFactNeighborX="7417" custLinFactNeighborY="14050">
        <dgm:presLayoutVars>
          <dgm:bulletEnabled val="1"/>
        </dgm:presLayoutVars>
      </dgm:prSet>
      <dgm:spPr/>
      <dgm:t>
        <a:bodyPr/>
        <a:lstStyle/>
        <a:p>
          <a:endParaRPr lang="en-US"/>
        </a:p>
      </dgm:t>
    </dgm:pt>
    <dgm:pt modelId="{4E8B08CC-0D93-4537-B07E-1733EBDB0BE5}" type="pres">
      <dgm:prSet presAssocID="{3FA5C384-8FC4-4340-B046-63D4BA14C9D8}" presName="circleA" presStyleLbl="node1" presStyleIdx="8" presStyleCnt="11" custScaleX="13995" custScaleY="13995"/>
      <dgm:spPr>
        <a:solidFill>
          <a:schemeClr val="tx1"/>
        </a:solidFill>
      </dgm:spPr>
    </dgm:pt>
    <dgm:pt modelId="{B022971C-6E3D-4181-8BA0-C01CB415F28F}" type="pres">
      <dgm:prSet presAssocID="{3FA5C384-8FC4-4340-B046-63D4BA14C9D8}" presName="spaceA" presStyleCnt="0"/>
      <dgm:spPr/>
    </dgm:pt>
    <dgm:pt modelId="{EF783E17-5724-4193-8116-EB7A56072AA5}" type="pres">
      <dgm:prSet presAssocID="{5654841C-3D90-4671-93A8-0538DB0504A7}" presName="space" presStyleCnt="0"/>
      <dgm:spPr/>
    </dgm:pt>
    <dgm:pt modelId="{6EA31CE0-F9E9-4EBA-BD56-ED552EB19CC6}" type="pres">
      <dgm:prSet presAssocID="{C1372E54-4B6B-4981-87CD-DD0F6F678AC8}" presName="compositeB" presStyleCnt="0"/>
      <dgm:spPr/>
    </dgm:pt>
    <dgm:pt modelId="{22D86FE5-07F3-434B-B47B-318255FFA194}" type="pres">
      <dgm:prSet presAssocID="{C1372E54-4B6B-4981-87CD-DD0F6F678AC8}" presName="textB" presStyleLbl="revTx" presStyleIdx="9" presStyleCnt="11">
        <dgm:presLayoutVars>
          <dgm:bulletEnabled val="1"/>
        </dgm:presLayoutVars>
      </dgm:prSet>
      <dgm:spPr/>
      <dgm:t>
        <a:bodyPr/>
        <a:lstStyle/>
        <a:p>
          <a:endParaRPr lang="en-US"/>
        </a:p>
      </dgm:t>
    </dgm:pt>
    <dgm:pt modelId="{3A69149E-A51A-41A1-B46A-79DEBD8B0EF0}" type="pres">
      <dgm:prSet presAssocID="{C1372E54-4B6B-4981-87CD-DD0F6F678AC8}" presName="circleB" presStyleLbl="node1" presStyleIdx="9" presStyleCnt="11"/>
      <dgm:spPr>
        <a:noFill/>
        <a:ln>
          <a:noFill/>
        </a:ln>
      </dgm:spPr>
    </dgm:pt>
    <dgm:pt modelId="{0788C2FD-E8F1-4E6D-ACEC-846F34F86C04}" type="pres">
      <dgm:prSet presAssocID="{C1372E54-4B6B-4981-87CD-DD0F6F678AC8}" presName="spaceB" presStyleCnt="0"/>
      <dgm:spPr/>
    </dgm:pt>
    <dgm:pt modelId="{87B6523A-6746-4C22-8D0B-32CD966114E9}" type="pres">
      <dgm:prSet presAssocID="{05477E28-5BC3-4045-91F1-0A16786D2079}" presName="space" presStyleCnt="0"/>
      <dgm:spPr/>
    </dgm:pt>
    <dgm:pt modelId="{FA36E7F5-5368-42D8-8962-6C02137931EB}" type="pres">
      <dgm:prSet presAssocID="{1D16ECC5-40E6-41E6-8EDB-63401FBF5D8D}" presName="compositeA" presStyleCnt="0"/>
      <dgm:spPr/>
    </dgm:pt>
    <dgm:pt modelId="{01C35EF1-3267-48C2-AC66-19391016CEC5}" type="pres">
      <dgm:prSet presAssocID="{1D16ECC5-40E6-41E6-8EDB-63401FBF5D8D}" presName="textA" presStyleLbl="revTx" presStyleIdx="10" presStyleCnt="11" custLinFactNeighborY="8904">
        <dgm:presLayoutVars>
          <dgm:bulletEnabled val="1"/>
        </dgm:presLayoutVars>
      </dgm:prSet>
      <dgm:spPr/>
      <dgm:t>
        <a:bodyPr/>
        <a:lstStyle/>
        <a:p>
          <a:endParaRPr lang="en-US"/>
        </a:p>
      </dgm:t>
    </dgm:pt>
    <dgm:pt modelId="{86A341E5-3806-4119-B6FD-A419D7D89ADF}" type="pres">
      <dgm:prSet presAssocID="{1D16ECC5-40E6-41E6-8EDB-63401FBF5D8D}" presName="circleA" presStyleLbl="node1" presStyleIdx="10" presStyleCnt="11" custScaleX="13995" custScaleY="13995"/>
      <dgm:spPr>
        <a:solidFill>
          <a:schemeClr val="tx1"/>
        </a:solidFill>
      </dgm:spPr>
    </dgm:pt>
    <dgm:pt modelId="{2D985BBC-047F-4117-91F7-CFEF4CBEAAFA}" type="pres">
      <dgm:prSet presAssocID="{1D16ECC5-40E6-41E6-8EDB-63401FBF5D8D}" presName="spaceA" presStyleCnt="0"/>
      <dgm:spPr/>
    </dgm:pt>
  </dgm:ptLst>
  <dgm:cxnLst>
    <dgm:cxn modelId="{79BD6A56-39C0-4DE5-9412-94BA88270EA9}" srcId="{290DD1D4-025F-4F92-BF28-CE5D887505A6}" destId="{DCC8E8F0-D558-4DE6-86C9-E5B016C032B7}" srcOrd="7" destOrd="0" parTransId="{43AA42DE-94D1-4ADF-94F6-0B0375A4F2FC}" sibTransId="{0BFDC75B-145D-4692-8F4C-0D073FD1F1E7}"/>
    <dgm:cxn modelId="{22D2B725-611F-495F-BF38-51E279F26389}" srcId="{290DD1D4-025F-4F92-BF28-CE5D887505A6}" destId="{C1372E54-4B6B-4981-87CD-DD0F6F678AC8}" srcOrd="9" destOrd="0" parTransId="{A34CFEFB-DB26-47B5-8E7E-D6B5502A2441}" sibTransId="{05477E28-5BC3-4045-91F1-0A16786D2079}"/>
    <dgm:cxn modelId="{736E98C5-F28C-4A34-B7F2-7AF5069C89D3}" srcId="{290DD1D4-025F-4F92-BF28-CE5D887505A6}" destId="{1C789558-28CC-4836-A7DD-70276BB475F4}" srcOrd="3" destOrd="0" parTransId="{A4316E79-9D19-4769-BBAA-48D79E056B30}" sibTransId="{21093144-8746-4833-9C23-84CA5B5AA884}"/>
    <dgm:cxn modelId="{5BA7EE1D-E64A-4514-A8F1-48845325E741}" type="presOf" srcId="{FCFD809C-A127-4B5E-8D46-65F2EFB0D39B}" destId="{B6B95B2C-9939-4C4A-BF13-43698F089E7D}" srcOrd="0" destOrd="0" presId="urn:microsoft.com/office/officeart/2005/8/layout/hProcess11"/>
    <dgm:cxn modelId="{4BF644F2-C1D5-40E6-9ADA-77B86304D9F1}" srcId="{290DD1D4-025F-4F92-BF28-CE5D887505A6}" destId="{F5F3F64F-7379-47E0-BB91-F269BC827C9B}" srcOrd="2" destOrd="0" parTransId="{0FC0F8AA-785E-446D-9F3E-317E2C9AB8BB}" sibTransId="{6701905B-BE52-4B4B-83CB-E2DE8AEF010D}"/>
    <dgm:cxn modelId="{C9245D4F-B1AE-409F-AC70-C51F87BD21F1}" srcId="{290DD1D4-025F-4F92-BF28-CE5D887505A6}" destId="{3FA5C384-8FC4-4340-B046-63D4BA14C9D8}" srcOrd="8" destOrd="0" parTransId="{3EEC621D-BC8F-43A3-8E0C-AF3647F922B6}" sibTransId="{5654841C-3D90-4671-93A8-0538DB0504A7}"/>
    <dgm:cxn modelId="{6050238C-F5C4-4B1E-BE92-C9C55E5141ED}" srcId="{290DD1D4-025F-4F92-BF28-CE5D887505A6}" destId="{2BAC5791-68FD-4585-82B6-531A13791D0B}" srcOrd="1" destOrd="0" parTransId="{9C4F3F36-4DC8-4AEE-9063-2A2B868CF869}" sibTransId="{E78CEF64-E1EC-47C9-9A68-CF72A18E98CA}"/>
    <dgm:cxn modelId="{3A9E2D7D-9AD5-49CA-9EDB-83B6C32CD749}" type="presOf" srcId="{26394B27-0DB2-40B4-BFF1-A76C152B8FC9}" destId="{B49AA5D5-2515-47D4-80EA-3F318E891B63}" srcOrd="0" destOrd="0" presId="urn:microsoft.com/office/officeart/2005/8/layout/hProcess11"/>
    <dgm:cxn modelId="{BA8E2462-217D-4F1D-9054-5FFBFF26CEF7}" type="presOf" srcId="{C1372E54-4B6B-4981-87CD-DD0F6F678AC8}" destId="{22D86FE5-07F3-434B-B47B-318255FFA194}" srcOrd="0" destOrd="0" presId="urn:microsoft.com/office/officeart/2005/8/layout/hProcess11"/>
    <dgm:cxn modelId="{8C6A5862-B8C2-4FC5-8155-00F5E8BCE436}" srcId="{290DD1D4-025F-4F92-BF28-CE5D887505A6}" destId="{2AA030C5-7FBC-4429-9D21-857328B95F74}" srcOrd="5" destOrd="0" parTransId="{2290D1BE-7FF0-40AF-8BF3-F5767E41788B}" sibTransId="{6FFE956E-B7E1-4E98-B189-CCB0A7E582B7}"/>
    <dgm:cxn modelId="{39D8337E-452F-4EE7-81D2-D683BC08FDBC}" type="presOf" srcId="{2AA030C5-7FBC-4429-9D21-857328B95F74}" destId="{B51CE25C-9251-45C6-BF0D-A784CEF8685B}" srcOrd="0" destOrd="0" presId="urn:microsoft.com/office/officeart/2005/8/layout/hProcess11"/>
    <dgm:cxn modelId="{CF5C6C2E-20BA-48C9-9BEA-B7297ECF46EF}" type="presOf" srcId="{1C789558-28CC-4836-A7DD-70276BB475F4}" destId="{651A9866-0426-4C31-9838-3FACA507663E}" srcOrd="0" destOrd="0" presId="urn:microsoft.com/office/officeart/2005/8/layout/hProcess11"/>
    <dgm:cxn modelId="{DCA70C25-75C9-4A0C-87EC-5EEC7CB3B743}" type="presOf" srcId="{DCC8E8F0-D558-4DE6-86C9-E5B016C032B7}" destId="{0380CD25-83D2-4474-B67D-25BE3ABD0C8B}" srcOrd="0" destOrd="0" presId="urn:microsoft.com/office/officeart/2005/8/layout/hProcess11"/>
    <dgm:cxn modelId="{DA4BB0A4-8810-44BA-A618-512952852426}" type="presOf" srcId="{3FA5C384-8FC4-4340-B046-63D4BA14C9D8}" destId="{E39AA51C-8377-46A0-9304-9FE0F742B36B}" srcOrd="0" destOrd="0" presId="urn:microsoft.com/office/officeart/2005/8/layout/hProcess11"/>
    <dgm:cxn modelId="{EBD3BFA7-FF0B-4183-8265-1FCAD40AA347}" srcId="{290DD1D4-025F-4F92-BF28-CE5D887505A6}" destId="{1D16ECC5-40E6-41E6-8EDB-63401FBF5D8D}" srcOrd="10" destOrd="0" parTransId="{529B7A0A-4CA5-4113-B0EF-6479F9557396}" sibTransId="{A6C5B933-1E0B-4B38-82D3-82EBAC014E10}"/>
    <dgm:cxn modelId="{EB50FD60-929E-413C-B848-FA4D4B4B7A92}" srcId="{290DD1D4-025F-4F92-BF28-CE5D887505A6}" destId="{C91EFAF5-FB17-486F-A092-B2B06223379D}" srcOrd="0" destOrd="0" parTransId="{DCEF9437-5F6C-439A-AD91-B67480A3D6A7}" sibTransId="{0FBCC584-8748-4303-9362-9831D9B9C353}"/>
    <dgm:cxn modelId="{D91089DD-1D40-4E4C-8745-A28DD8092F60}" srcId="{290DD1D4-025F-4F92-BF28-CE5D887505A6}" destId="{26394B27-0DB2-40B4-BFF1-A76C152B8FC9}" srcOrd="4" destOrd="0" parTransId="{455E145B-B0FF-4D46-AAD8-23EC991D1FFF}" sibTransId="{875F4645-C151-4382-9C83-90AD0F230C58}"/>
    <dgm:cxn modelId="{A5266BA5-0EF1-43A6-8690-C22D1E6ABAFF}" type="presOf" srcId="{F5F3F64F-7379-47E0-BB91-F269BC827C9B}" destId="{761E6BA4-6A8F-41C3-BB02-E7DA6269F62F}" srcOrd="0" destOrd="0" presId="urn:microsoft.com/office/officeart/2005/8/layout/hProcess11"/>
    <dgm:cxn modelId="{76D3D72D-01FA-434E-99D0-5A0F42B11E0D}" type="presOf" srcId="{C91EFAF5-FB17-486F-A092-B2B06223379D}" destId="{A80725B6-2FEB-4B8F-925E-FCB1517F94FB}" srcOrd="0" destOrd="0" presId="urn:microsoft.com/office/officeart/2005/8/layout/hProcess11"/>
    <dgm:cxn modelId="{9912BD6E-9C97-4879-9861-2F7651A60696}" type="presOf" srcId="{2BAC5791-68FD-4585-82B6-531A13791D0B}" destId="{3C181B4E-4115-4EDE-A2D9-0600A0EF473F}" srcOrd="0" destOrd="0" presId="urn:microsoft.com/office/officeart/2005/8/layout/hProcess11"/>
    <dgm:cxn modelId="{654A473A-5579-41D7-8743-1C376F7BF98B}" srcId="{290DD1D4-025F-4F92-BF28-CE5D887505A6}" destId="{FCFD809C-A127-4B5E-8D46-65F2EFB0D39B}" srcOrd="6" destOrd="0" parTransId="{778FDB4A-A97E-4BE6-A21A-1605BC1CFCE4}" sibTransId="{5384827A-217D-4C1F-8656-BBB4945DC0B4}"/>
    <dgm:cxn modelId="{90BD574D-18C2-491F-8D20-E57F6C427582}" type="presOf" srcId="{1D16ECC5-40E6-41E6-8EDB-63401FBF5D8D}" destId="{01C35EF1-3267-48C2-AC66-19391016CEC5}" srcOrd="0" destOrd="0" presId="urn:microsoft.com/office/officeart/2005/8/layout/hProcess11"/>
    <dgm:cxn modelId="{8433D6C8-CA7A-4291-91B7-15723F0AD32E}" type="presOf" srcId="{290DD1D4-025F-4F92-BF28-CE5D887505A6}" destId="{FEEC93DC-89B8-4153-B299-6CDA5AF9E4F5}" srcOrd="0" destOrd="0" presId="urn:microsoft.com/office/officeart/2005/8/layout/hProcess11"/>
    <dgm:cxn modelId="{3FE6CF5A-E518-47AB-8D87-0225FB9E31B6}" type="presParOf" srcId="{FEEC93DC-89B8-4153-B299-6CDA5AF9E4F5}" destId="{12035FC6-4EAE-478F-96B8-25D2AABB6791}" srcOrd="0" destOrd="0" presId="urn:microsoft.com/office/officeart/2005/8/layout/hProcess11"/>
    <dgm:cxn modelId="{B6996BC3-7870-4B66-A0E1-AAC807A71D62}" type="presParOf" srcId="{FEEC93DC-89B8-4153-B299-6CDA5AF9E4F5}" destId="{CC9DF41B-EC74-48F2-8DBC-95F9E764C15F}" srcOrd="1" destOrd="0" presId="urn:microsoft.com/office/officeart/2005/8/layout/hProcess11"/>
    <dgm:cxn modelId="{E9ACAD74-ACFC-4C5B-868C-7AF202CF5A37}" type="presParOf" srcId="{CC9DF41B-EC74-48F2-8DBC-95F9E764C15F}" destId="{2B4D3455-5AB6-4F24-B42D-049222E5C0D1}" srcOrd="0" destOrd="0" presId="urn:microsoft.com/office/officeart/2005/8/layout/hProcess11"/>
    <dgm:cxn modelId="{F0DF5A45-B22B-4D3A-B4DF-674E1A9C9CEF}" type="presParOf" srcId="{2B4D3455-5AB6-4F24-B42D-049222E5C0D1}" destId="{A80725B6-2FEB-4B8F-925E-FCB1517F94FB}" srcOrd="0" destOrd="0" presId="urn:microsoft.com/office/officeart/2005/8/layout/hProcess11"/>
    <dgm:cxn modelId="{7830EE64-1951-4EA6-9967-CB8527C67163}" type="presParOf" srcId="{2B4D3455-5AB6-4F24-B42D-049222E5C0D1}" destId="{22916BB0-5F82-4126-9DF7-21D1E8F6DE56}" srcOrd="1" destOrd="0" presId="urn:microsoft.com/office/officeart/2005/8/layout/hProcess11"/>
    <dgm:cxn modelId="{E27407BC-F6A0-4D38-BCAA-23E5F9BE5D27}" type="presParOf" srcId="{2B4D3455-5AB6-4F24-B42D-049222E5C0D1}" destId="{483C9FB8-0489-41F1-AE2D-4DD94581764F}" srcOrd="2" destOrd="0" presId="urn:microsoft.com/office/officeart/2005/8/layout/hProcess11"/>
    <dgm:cxn modelId="{18E7198C-1D26-44CA-9C46-C1335D68A646}" type="presParOf" srcId="{CC9DF41B-EC74-48F2-8DBC-95F9E764C15F}" destId="{AC7E87FC-55C1-408C-B40C-0B0AB14B4CCF}" srcOrd="1" destOrd="0" presId="urn:microsoft.com/office/officeart/2005/8/layout/hProcess11"/>
    <dgm:cxn modelId="{BD3AC270-A257-4F4C-B920-1655165E17F2}" type="presParOf" srcId="{CC9DF41B-EC74-48F2-8DBC-95F9E764C15F}" destId="{B8AC96A4-F1B8-4467-B884-7E99AB94A4C6}" srcOrd="2" destOrd="0" presId="urn:microsoft.com/office/officeart/2005/8/layout/hProcess11"/>
    <dgm:cxn modelId="{8DD0AEAA-65A5-480F-A9AC-9790CC5527BA}" type="presParOf" srcId="{B8AC96A4-F1B8-4467-B884-7E99AB94A4C6}" destId="{3C181B4E-4115-4EDE-A2D9-0600A0EF473F}" srcOrd="0" destOrd="0" presId="urn:microsoft.com/office/officeart/2005/8/layout/hProcess11"/>
    <dgm:cxn modelId="{A423EC38-F68D-426E-B4EC-C6CCB4139A2D}" type="presParOf" srcId="{B8AC96A4-F1B8-4467-B884-7E99AB94A4C6}" destId="{45572ED9-11A1-4908-8F26-8A7393B4AF17}" srcOrd="1" destOrd="0" presId="urn:microsoft.com/office/officeart/2005/8/layout/hProcess11"/>
    <dgm:cxn modelId="{76C19AA5-D853-439C-B5DA-831DFDEF3D5A}" type="presParOf" srcId="{B8AC96A4-F1B8-4467-B884-7E99AB94A4C6}" destId="{01FABCB8-A219-43FC-8001-BA4070CF5E06}" srcOrd="2" destOrd="0" presId="urn:microsoft.com/office/officeart/2005/8/layout/hProcess11"/>
    <dgm:cxn modelId="{1CA13685-2C01-4906-A913-B9B4D66FBDDF}" type="presParOf" srcId="{CC9DF41B-EC74-48F2-8DBC-95F9E764C15F}" destId="{83CF3433-BEC8-4D3B-B973-A30A8BEBED30}" srcOrd="3" destOrd="0" presId="urn:microsoft.com/office/officeart/2005/8/layout/hProcess11"/>
    <dgm:cxn modelId="{D8B60F7C-690A-4312-8BD7-E890C41B50A6}" type="presParOf" srcId="{CC9DF41B-EC74-48F2-8DBC-95F9E764C15F}" destId="{653245EE-D8B8-4419-B20D-3FA0BFABA13B}" srcOrd="4" destOrd="0" presId="urn:microsoft.com/office/officeart/2005/8/layout/hProcess11"/>
    <dgm:cxn modelId="{EBA7CE28-9A7D-434A-9CBB-CD6DF783A27A}" type="presParOf" srcId="{653245EE-D8B8-4419-B20D-3FA0BFABA13B}" destId="{761E6BA4-6A8F-41C3-BB02-E7DA6269F62F}" srcOrd="0" destOrd="0" presId="urn:microsoft.com/office/officeart/2005/8/layout/hProcess11"/>
    <dgm:cxn modelId="{C25DA96C-E138-4286-8291-66F7F08B8F9A}" type="presParOf" srcId="{653245EE-D8B8-4419-B20D-3FA0BFABA13B}" destId="{B0F5B861-A8A1-4820-8570-5189759BDF0D}" srcOrd="1" destOrd="0" presId="urn:microsoft.com/office/officeart/2005/8/layout/hProcess11"/>
    <dgm:cxn modelId="{268F7C66-C89E-41F3-A08B-8049E2D4235A}" type="presParOf" srcId="{653245EE-D8B8-4419-B20D-3FA0BFABA13B}" destId="{4C8694EC-D577-463B-953F-E328D2C29598}" srcOrd="2" destOrd="0" presId="urn:microsoft.com/office/officeart/2005/8/layout/hProcess11"/>
    <dgm:cxn modelId="{F5E9FFDB-A2DA-4AD7-BC30-A0D78B78E266}" type="presParOf" srcId="{CC9DF41B-EC74-48F2-8DBC-95F9E764C15F}" destId="{F7979D36-29F2-4A09-A2B5-8D9F52897EDC}" srcOrd="5" destOrd="0" presId="urn:microsoft.com/office/officeart/2005/8/layout/hProcess11"/>
    <dgm:cxn modelId="{9E4A98BE-478E-4E02-A2BC-F834E03AD9D7}" type="presParOf" srcId="{CC9DF41B-EC74-48F2-8DBC-95F9E764C15F}" destId="{BDACD96F-D125-48C5-83BE-A60392C8C3E0}" srcOrd="6" destOrd="0" presId="urn:microsoft.com/office/officeart/2005/8/layout/hProcess11"/>
    <dgm:cxn modelId="{9BDD84F9-13A9-4D37-BD18-B41BC79CE096}" type="presParOf" srcId="{BDACD96F-D125-48C5-83BE-A60392C8C3E0}" destId="{651A9866-0426-4C31-9838-3FACA507663E}" srcOrd="0" destOrd="0" presId="urn:microsoft.com/office/officeart/2005/8/layout/hProcess11"/>
    <dgm:cxn modelId="{272B516F-4F98-4AB0-932D-F2FCD36BA4FA}" type="presParOf" srcId="{BDACD96F-D125-48C5-83BE-A60392C8C3E0}" destId="{DB35F419-A3BA-4B7E-B434-757640C778D6}" srcOrd="1" destOrd="0" presId="urn:microsoft.com/office/officeart/2005/8/layout/hProcess11"/>
    <dgm:cxn modelId="{AED5045B-B00C-4407-93CD-5E3AC7E6C59F}" type="presParOf" srcId="{BDACD96F-D125-48C5-83BE-A60392C8C3E0}" destId="{F61B1C87-8C86-4E04-A507-1E42284CA02C}" srcOrd="2" destOrd="0" presId="urn:microsoft.com/office/officeart/2005/8/layout/hProcess11"/>
    <dgm:cxn modelId="{FE64B5FE-64D7-4E8B-BE50-14D63A69DC9D}" type="presParOf" srcId="{CC9DF41B-EC74-48F2-8DBC-95F9E764C15F}" destId="{AE617EB4-21FF-47BA-A47C-566FE2AD21B7}" srcOrd="7" destOrd="0" presId="urn:microsoft.com/office/officeart/2005/8/layout/hProcess11"/>
    <dgm:cxn modelId="{838B4644-ACA5-4959-A1D1-1D13398EF015}" type="presParOf" srcId="{CC9DF41B-EC74-48F2-8DBC-95F9E764C15F}" destId="{8E357E9F-42F6-4B00-BFA0-A2B5D3529FF4}" srcOrd="8" destOrd="0" presId="urn:microsoft.com/office/officeart/2005/8/layout/hProcess11"/>
    <dgm:cxn modelId="{7A2C358D-BC51-41AC-BC43-DF36C04A4E5F}" type="presParOf" srcId="{8E357E9F-42F6-4B00-BFA0-A2B5D3529FF4}" destId="{B49AA5D5-2515-47D4-80EA-3F318E891B63}" srcOrd="0" destOrd="0" presId="urn:microsoft.com/office/officeart/2005/8/layout/hProcess11"/>
    <dgm:cxn modelId="{9ABCEC2B-0A61-48AE-93CB-305C2B0942CB}" type="presParOf" srcId="{8E357E9F-42F6-4B00-BFA0-A2B5D3529FF4}" destId="{15FA17CF-1F1B-4524-A846-02C3988DEB09}" srcOrd="1" destOrd="0" presId="urn:microsoft.com/office/officeart/2005/8/layout/hProcess11"/>
    <dgm:cxn modelId="{3729D045-383E-4D53-B729-5965AF0DDF5C}" type="presParOf" srcId="{8E357E9F-42F6-4B00-BFA0-A2B5D3529FF4}" destId="{F785A25E-6208-4129-8B30-2F2BDF41AAAE}" srcOrd="2" destOrd="0" presId="urn:microsoft.com/office/officeart/2005/8/layout/hProcess11"/>
    <dgm:cxn modelId="{99B499CE-83C2-4D4B-A0BE-7299E28BCC80}" type="presParOf" srcId="{CC9DF41B-EC74-48F2-8DBC-95F9E764C15F}" destId="{93BD0162-C8A0-4499-93D3-C7F936363F7B}" srcOrd="9" destOrd="0" presId="urn:microsoft.com/office/officeart/2005/8/layout/hProcess11"/>
    <dgm:cxn modelId="{6FA2EEE9-C941-4FB9-AE22-07E25EEAFF16}" type="presParOf" srcId="{CC9DF41B-EC74-48F2-8DBC-95F9E764C15F}" destId="{4C6E3687-7005-42CE-A719-3C67CE01E826}" srcOrd="10" destOrd="0" presId="urn:microsoft.com/office/officeart/2005/8/layout/hProcess11"/>
    <dgm:cxn modelId="{4D735C08-0999-4BE8-A544-C0676EBB2EEC}" type="presParOf" srcId="{4C6E3687-7005-42CE-A719-3C67CE01E826}" destId="{B51CE25C-9251-45C6-BF0D-A784CEF8685B}" srcOrd="0" destOrd="0" presId="urn:microsoft.com/office/officeart/2005/8/layout/hProcess11"/>
    <dgm:cxn modelId="{46AD105E-A0A3-4A69-86E5-E61FE7F47264}" type="presParOf" srcId="{4C6E3687-7005-42CE-A719-3C67CE01E826}" destId="{856F5D33-20B6-4731-8E0B-AFBFB0960FF3}" srcOrd="1" destOrd="0" presId="urn:microsoft.com/office/officeart/2005/8/layout/hProcess11"/>
    <dgm:cxn modelId="{C04BBC03-D86D-4C6A-93A5-C01C95CE7513}" type="presParOf" srcId="{4C6E3687-7005-42CE-A719-3C67CE01E826}" destId="{3E670E1D-A01E-4633-BAE2-BF8CD013D559}" srcOrd="2" destOrd="0" presId="urn:microsoft.com/office/officeart/2005/8/layout/hProcess11"/>
    <dgm:cxn modelId="{9AA0CF9C-744F-4860-9322-C0C820499927}" type="presParOf" srcId="{CC9DF41B-EC74-48F2-8DBC-95F9E764C15F}" destId="{BE38B929-8509-4669-8D43-F7E69A716209}" srcOrd="11" destOrd="0" presId="urn:microsoft.com/office/officeart/2005/8/layout/hProcess11"/>
    <dgm:cxn modelId="{E6507B01-3766-4A4B-A87B-2626FDCB9923}" type="presParOf" srcId="{CC9DF41B-EC74-48F2-8DBC-95F9E764C15F}" destId="{5036A623-3D97-457F-88F7-938661AF307A}" srcOrd="12" destOrd="0" presId="urn:microsoft.com/office/officeart/2005/8/layout/hProcess11"/>
    <dgm:cxn modelId="{C055525D-899A-4179-97CD-66A5406006D0}" type="presParOf" srcId="{5036A623-3D97-457F-88F7-938661AF307A}" destId="{B6B95B2C-9939-4C4A-BF13-43698F089E7D}" srcOrd="0" destOrd="0" presId="urn:microsoft.com/office/officeart/2005/8/layout/hProcess11"/>
    <dgm:cxn modelId="{1613134C-4DB8-4F52-BB62-84B08F48B775}" type="presParOf" srcId="{5036A623-3D97-457F-88F7-938661AF307A}" destId="{89376812-699D-44B5-85CF-6CEA1C82450C}" srcOrd="1" destOrd="0" presId="urn:microsoft.com/office/officeart/2005/8/layout/hProcess11"/>
    <dgm:cxn modelId="{E3A84D1E-4854-48AB-B5BA-EF4554A88278}" type="presParOf" srcId="{5036A623-3D97-457F-88F7-938661AF307A}" destId="{1FF199E5-DC71-4A57-89FD-8149E029711E}" srcOrd="2" destOrd="0" presId="urn:microsoft.com/office/officeart/2005/8/layout/hProcess11"/>
    <dgm:cxn modelId="{6681EB2B-BBB6-4F03-A744-C28DD428E60B}" type="presParOf" srcId="{CC9DF41B-EC74-48F2-8DBC-95F9E764C15F}" destId="{AA4F71D0-3C1E-4A91-9E8A-1A282ED95A1C}" srcOrd="13" destOrd="0" presId="urn:microsoft.com/office/officeart/2005/8/layout/hProcess11"/>
    <dgm:cxn modelId="{F5D8500E-DE0B-4BF1-8A57-7F9775F84188}" type="presParOf" srcId="{CC9DF41B-EC74-48F2-8DBC-95F9E764C15F}" destId="{4286C974-235F-45BE-9952-E1EE17A597E4}" srcOrd="14" destOrd="0" presId="urn:microsoft.com/office/officeart/2005/8/layout/hProcess11"/>
    <dgm:cxn modelId="{62383208-828B-438E-9FB9-A1D4CD2686FA}" type="presParOf" srcId="{4286C974-235F-45BE-9952-E1EE17A597E4}" destId="{0380CD25-83D2-4474-B67D-25BE3ABD0C8B}" srcOrd="0" destOrd="0" presId="urn:microsoft.com/office/officeart/2005/8/layout/hProcess11"/>
    <dgm:cxn modelId="{DF09EE72-601D-4CEF-ACF0-F5399C056B00}" type="presParOf" srcId="{4286C974-235F-45BE-9952-E1EE17A597E4}" destId="{C13BC448-84F4-4806-86B6-B40EB7432797}" srcOrd="1" destOrd="0" presId="urn:microsoft.com/office/officeart/2005/8/layout/hProcess11"/>
    <dgm:cxn modelId="{7C4EE9BC-61E5-490D-BDFC-52C2475E296D}" type="presParOf" srcId="{4286C974-235F-45BE-9952-E1EE17A597E4}" destId="{C7B546F5-E9BB-4959-98D5-0122EAF06DAA}" srcOrd="2" destOrd="0" presId="urn:microsoft.com/office/officeart/2005/8/layout/hProcess11"/>
    <dgm:cxn modelId="{65335530-C425-41C4-B2EA-918F85601987}" type="presParOf" srcId="{CC9DF41B-EC74-48F2-8DBC-95F9E764C15F}" destId="{A16E619D-3EA8-45FB-8048-91268CF99F5C}" srcOrd="15" destOrd="0" presId="urn:microsoft.com/office/officeart/2005/8/layout/hProcess11"/>
    <dgm:cxn modelId="{29BC836E-B001-4072-8937-22F3A298E056}" type="presParOf" srcId="{CC9DF41B-EC74-48F2-8DBC-95F9E764C15F}" destId="{3C6AA509-D4B4-4493-B946-A8DA2AA46CDC}" srcOrd="16" destOrd="0" presId="urn:microsoft.com/office/officeart/2005/8/layout/hProcess11"/>
    <dgm:cxn modelId="{3B908815-5F35-4DD3-8606-67DC89F9F9D0}" type="presParOf" srcId="{3C6AA509-D4B4-4493-B946-A8DA2AA46CDC}" destId="{E39AA51C-8377-46A0-9304-9FE0F742B36B}" srcOrd="0" destOrd="0" presId="urn:microsoft.com/office/officeart/2005/8/layout/hProcess11"/>
    <dgm:cxn modelId="{1B542C53-6FCE-48E8-8975-D2804747B477}" type="presParOf" srcId="{3C6AA509-D4B4-4493-B946-A8DA2AA46CDC}" destId="{4E8B08CC-0D93-4537-B07E-1733EBDB0BE5}" srcOrd="1" destOrd="0" presId="urn:microsoft.com/office/officeart/2005/8/layout/hProcess11"/>
    <dgm:cxn modelId="{122DD9ED-F16B-45B9-945D-1D88D3DD1AEA}" type="presParOf" srcId="{3C6AA509-D4B4-4493-B946-A8DA2AA46CDC}" destId="{B022971C-6E3D-4181-8BA0-C01CB415F28F}" srcOrd="2" destOrd="0" presId="urn:microsoft.com/office/officeart/2005/8/layout/hProcess11"/>
    <dgm:cxn modelId="{371D34D6-7AB2-47D2-8F20-B7C309BF8EA8}" type="presParOf" srcId="{CC9DF41B-EC74-48F2-8DBC-95F9E764C15F}" destId="{EF783E17-5724-4193-8116-EB7A56072AA5}" srcOrd="17" destOrd="0" presId="urn:microsoft.com/office/officeart/2005/8/layout/hProcess11"/>
    <dgm:cxn modelId="{157597CB-2607-4102-8A81-2F48F1442D32}" type="presParOf" srcId="{CC9DF41B-EC74-48F2-8DBC-95F9E764C15F}" destId="{6EA31CE0-F9E9-4EBA-BD56-ED552EB19CC6}" srcOrd="18" destOrd="0" presId="urn:microsoft.com/office/officeart/2005/8/layout/hProcess11"/>
    <dgm:cxn modelId="{BA4D3369-C1CD-4469-B746-321EDD4C9D30}" type="presParOf" srcId="{6EA31CE0-F9E9-4EBA-BD56-ED552EB19CC6}" destId="{22D86FE5-07F3-434B-B47B-318255FFA194}" srcOrd="0" destOrd="0" presId="urn:microsoft.com/office/officeart/2005/8/layout/hProcess11"/>
    <dgm:cxn modelId="{E1FA8997-DB7B-4234-98E6-E8CA93EB8DB5}" type="presParOf" srcId="{6EA31CE0-F9E9-4EBA-BD56-ED552EB19CC6}" destId="{3A69149E-A51A-41A1-B46A-79DEBD8B0EF0}" srcOrd="1" destOrd="0" presId="urn:microsoft.com/office/officeart/2005/8/layout/hProcess11"/>
    <dgm:cxn modelId="{A44D0EDC-D62D-4850-A14B-A45B9AEE4FB8}" type="presParOf" srcId="{6EA31CE0-F9E9-4EBA-BD56-ED552EB19CC6}" destId="{0788C2FD-E8F1-4E6D-ACEC-846F34F86C04}" srcOrd="2" destOrd="0" presId="urn:microsoft.com/office/officeart/2005/8/layout/hProcess11"/>
    <dgm:cxn modelId="{3EC254A5-2D56-43B7-8D3D-2D01BA29E502}" type="presParOf" srcId="{CC9DF41B-EC74-48F2-8DBC-95F9E764C15F}" destId="{87B6523A-6746-4C22-8D0B-32CD966114E9}" srcOrd="19" destOrd="0" presId="urn:microsoft.com/office/officeart/2005/8/layout/hProcess11"/>
    <dgm:cxn modelId="{4A3FE905-929A-4603-B552-399CF52FDAFE}" type="presParOf" srcId="{CC9DF41B-EC74-48F2-8DBC-95F9E764C15F}" destId="{FA36E7F5-5368-42D8-8962-6C02137931EB}" srcOrd="20" destOrd="0" presId="urn:microsoft.com/office/officeart/2005/8/layout/hProcess11"/>
    <dgm:cxn modelId="{DCFE6E4D-09AF-4C85-926D-E3B77657FBC9}" type="presParOf" srcId="{FA36E7F5-5368-42D8-8962-6C02137931EB}" destId="{01C35EF1-3267-48C2-AC66-19391016CEC5}" srcOrd="0" destOrd="0" presId="urn:microsoft.com/office/officeart/2005/8/layout/hProcess11"/>
    <dgm:cxn modelId="{FCDD9019-B552-493B-A41E-187ABEE29AC1}" type="presParOf" srcId="{FA36E7F5-5368-42D8-8962-6C02137931EB}" destId="{86A341E5-3806-4119-B6FD-A419D7D89ADF}" srcOrd="1" destOrd="0" presId="urn:microsoft.com/office/officeart/2005/8/layout/hProcess11"/>
    <dgm:cxn modelId="{D1F007B0-8581-4742-A2CD-5923B12C1C55}" type="presParOf" srcId="{FA36E7F5-5368-42D8-8962-6C02137931EB}" destId="{2D985BBC-047F-4117-91F7-CFEF4CBEAAF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0DD1D4-025F-4F92-BF28-CE5D887505A6}" type="doc">
      <dgm:prSet loTypeId="urn:microsoft.com/office/officeart/2005/8/layout/hProcess11" loCatId="process" qsTypeId="urn:microsoft.com/office/officeart/2005/8/quickstyle/simple1" qsCatId="simple" csTypeId="urn:microsoft.com/office/officeart/2005/8/colors/accent0_2" csCatId="mainScheme" phldr="1"/>
      <dgm:spPr/>
    </dgm:pt>
    <dgm:pt modelId="{C91EFAF5-FB17-486F-A092-B2B06223379D}">
      <dgm:prSet phldrT="[Text]" custT="1"/>
      <dgm:spPr/>
      <dgm:t>
        <a:bodyPr/>
        <a:lstStyle/>
        <a:p>
          <a:endParaRPr lang="nl-BE" sz="1050" noProof="0" dirty="0"/>
        </a:p>
        <a:p>
          <a:r>
            <a:rPr lang="nl-BE" sz="1050" noProof="0" dirty="0"/>
            <a:t>14/03/’19</a:t>
          </a:r>
        </a:p>
      </dgm:t>
    </dgm:pt>
    <dgm:pt modelId="{DCEF9437-5F6C-439A-AD91-B67480A3D6A7}" type="parTrans" cxnId="{EB50FD60-929E-413C-B848-FA4D4B4B7A92}">
      <dgm:prSet/>
      <dgm:spPr/>
      <dgm:t>
        <a:bodyPr/>
        <a:lstStyle/>
        <a:p>
          <a:endParaRPr lang="en-US"/>
        </a:p>
      </dgm:t>
    </dgm:pt>
    <dgm:pt modelId="{0FBCC584-8748-4303-9362-9831D9B9C353}" type="sibTrans" cxnId="{EB50FD60-929E-413C-B848-FA4D4B4B7A92}">
      <dgm:prSet/>
      <dgm:spPr/>
      <dgm:t>
        <a:bodyPr/>
        <a:lstStyle/>
        <a:p>
          <a:endParaRPr lang="en-US"/>
        </a:p>
      </dgm:t>
    </dgm:pt>
    <dgm:pt modelId="{2BAC5791-68FD-4585-82B6-531A13791D0B}">
      <dgm:prSet phldrT="[Text]" custT="1"/>
      <dgm:spPr/>
      <dgm:t>
        <a:bodyPr/>
        <a:lstStyle/>
        <a:p>
          <a:r>
            <a:rPr lang="nl-BE" sz="1050" noProof="0" dirty="0"/>
            <a:t>25/03/’19</a:t>
          </a:r>
        </a:p>
        <a:p>
          <a:endParaRPr lang="nl-BE" sz="1050" noProof="0" dirty="0"/>
        </a:p>
      </dgm:t>
    </dgm:pt>
    <dgm:pt modelId="{9C4F3F36-4DC8-4AEE-9063-2A2B868CF869}" type="parTrans" cxnId="{6050238C-F5C4-4B1E-BE92-C9C55E5141ED}">
      <dgm:prSet/>
      <dgm:spPr/>
      <dgm:t>
        <a:bodyPr/>
        <a:lstStyle/>
        <a:p>
          <a:endParaRPr lang="en-US"/>
        </a:p>
      </dgm:t>
    </dgm:pt>
    <dgm:pt modelId="{E78CEF64-E1EC-47C9-9A68-CF72A18E98CA}" type="sibTrans" cxnId="{6050238C-F5C4-4B1E-BE92-C9C55E5141ED}">
      <dgm:prSet/>
      <dgm:spPr/>
      <dgm:t>
        <a:bodyPr/>
        <a:lstStyle/>
        <a:p>
          <a:endParaRPr lang="en-US"/>
        </a:p>
      </dgm:t>
    </dgm:pt>
    <dgm:pt modelId="{F5F3F64F-7379-47E0-BB91-F269BC827C9B}">
      <dgm:prSet phldrT="[Text]" custT="1"/>
      <dgm:spPr/>
      <dgm:t>
        <a:bodyPr/>
        <a:lstStyle/>
        <a:p>
          <a:endParaRPr lang="nl-BE" sz="1050" noProof="0" dirty="0"/>
        </a:p>
        <a:p>
          <a:r>
            <a:rPr lang="nl-BE" sz="1050" noProof="0" dirty="0" smtClean="0"/>
            <a:t>05/04/</a:t>
          </a:r>
          <a:r>
            <a:rPr lang="nl-BE" sz="1050" noProof="0" dirty="0"/>
            <a:t>’19</a:t>
          </a:r>
        </a:p>
      </dgm:t>
    </dgm:pt>
    <dgm:pt modelId="{0FC0F8AA-785E-446D-9F3E-317E2C9AB8BB}" type="parTrans" cxnId="{4BF644F2-C1D5-40E6-9ADA-77B86304D9F1}">
      <dgm:prSet/>
      <dgm:spPr/>
      <dgm:t>
        <a:bodyPr/>
        <a:lstStyle/>
        <a:p>
          <a:endParaRPr lang="en-US"/>
        </a:p>
      </dgm:t>
    </dgm:pt>
    <dgm:pt modelId="{6701905B-BE52-4B4B-83CB-E2DE8AEF010D}" type="sibTrans" cxnId="{4BF644F2-C1D5-40E6-9ADA-77B86304D9F1}">
      <dgm:prSet/>
      <dgm:spPr/>
      <dgm:t>
        <a:bodyPr/>
        <a:lstStyle/>
        <a:p>
          <a:endParaRPr lang="en-US"/>
        </a:p>
      </dgm:t>
    </dgm:pt>
    <dgm:pt modelId="{1C789558-28CC-4836-A7DD-70276BB475F4}">
      <dgm:prSet phldrT="[Text]" custT="1"/>
      <dgm:spPr/>
      <dgm:t>
        <a:bodyPr/>
        <a:lstStyle/>
        <a:p>
          <a:r>
            <a:rPr lang="nl-BE" sz="1050" noProof="0" dirty="0" smtClean="0"/>
            <a:t>06/05/</a:t>
          </a:r>
          <a:r>
            <a:rPr lang="nl-BE" sz="1050" noProof="0" dirty="0"/>
            <a:t>’19</a:t>
          </a:r>
        </a:p>
        <a:p>
          <a:endParaRPr lang="nl-BE" sz="1050" noProof="0" dirty="0"/>
        </a:p>
      </dgm:t>
    </dgm:pt>
    <dgm:pt modelId="{A4316E79-9D19-4769-BBAA-48D79E056B30}" type="parTrans" cxnId="{736E98C5-F28C-4A34-B7F2-7AF5069C89D3}">
      <dgm:prSet/>
      <dgm:spPr/>
      <dgm:t>
        <a:bodyPr/>
        <a:lstStyle/>
        <a:p>
          <a:endParaRPr lang="en-US"/>
        </a:p>
      </dgm:t>
    </dgm:pt>
    <dgm:pt modelId="{21093144-8746-4833-9C23-84CA5B5AA884}" type="sibTrans" cxnId="{736E98C5-F28C-4A34-B7F2-7AF5069C89D3}">
      <dgm:prSet/>
      <dgm:spPr/>
      <dgm:t>
        <a:bodyPr/>
        <a:lstStyle/>
        <a:p>
          <a:endParaRPr lang="en-US"/>
        </a:p>
      </dgm:t>
    </dgm:pt>
    <dgm:pt modelId="{26394B27-0DB2-40B4-BFF1-A76C152B8FC9}">
      <dgm:prSet phldrT="[Text]" custT="1"/>
      <dgm:spPr/>
      <dgm:t>
        <a:bodyPr/>
        <a:lstStyle/>
        <a:p>
          <a:endParaRPr lang="nl-BE" sz="1050" noProof="0" dirty="0"/>
        </a:p>
        <a:p>
          <a:r>
            <a:rPr lang="nl-BE" sz="1050" noProof="0" dirty="0" smtClean="0"/>
            <a:t>12/06/</a:t>
          </a:r>
          <a:r>
            <a:rPr lang="nl-BE" sz="1050" noProof="0" dirty="0"/>
            <a:t>’19</a:t>
          </a:r>
        </a:p>
      </dgm:t>
    </dgm:pt>
    <dgm:pt modelId="{455E145B-B0FF-4D46-AAD8-23EC991D1FFF}" type="parTrans" cxnId="{D91089DD-1D40-4E4C-8745-A28DD8092F60}">
      <dgm:prSet/>
      <dgm:spPr/>
      <dgm:t>
        <a:bodyPr/>
        <a:lstStyle/>
        <a:p>
          <a:endParaRPr lang="en-US"/>
        </a:p>
      </dgm:t>
    </dgm:pt>
    <dgm:pt modelId="{875F4645-C151-4382-9C83-90AD0F230C58}" type="sibTrans" cxnId="{D91089DD-1D40-4E4C-8745-A28DD8092F60}">
      <dgm:prSet/>
      <dgm:spPr/>
      <dgm:t>
        <a:bodyPr/>
        <a:lstStyle/>
        <a:p>
          <a:endParaRPr lang="en-US"/>
        </a:p>
      </dgm:t>
    </dgm:pt>
    <dgm:pt modelId="{2AA030C5-7FBC-4429-9D21-857328B95F74}">
      <dgm:prSet phldrT="[Text]" custT="1"/>
      <dgm:spPr/>
      <dgm:t>
        <a:bodyPr/>
        <a:lstStyle/>
        <a:p>
          <a:r>
            <a:rPr lang="nl-BE" sz="1050" noProof="0" dirty="0" smtClean="0"/>
            <a:t>26/06/</a:t>
          </a:r>
          <a:r>
            <a:rPr lang="nl-BE" sz="1050" noProof="0" dirty="0"/>
            <a:t>’19</a:t>
          </a:r>
        </a:p>
        <a:p>
          <a:endParaRPr lang="nl-BE" sz="1050" noProof="0" dirty="0"/>
        </a:p>
      </dgm:t>
    </dgm:pt>
    <dgm:pt modelId="{2290D1BE-7FF0-40AF-8BF3-F5767E41788B}" type="parTrans" cxnId="{8C6A5862-B8C2-4FC5-8155-00F5E8BCE436}">
      <dgm:prSet/>
      <dgm:spPr/>
      <dgm:t>
        <a:bodyPr/>
        <a:lstStyle/>
        <a:p>
          <a:endParaRPr lang="en-US"/>
        </a:p>
      </dgm:t>
    </dgm:pt>
    <dgm:pt modelId="{6FFE956E-B7E1-4E98-B189-CCB0A7E582B7}" type="sibTrans" cxnId="{8C6A5862-B8C2-4FC5-8155-00F5E8BCE436}">
      <dgm:prSet/>
      <dgm:spPr/>
      <dgm:t>
        <a:bodyPr/>
        <a:lstStyle/>
        <a:p>
          <a:endParaRPr lang="en-US"/>
        </a:p>
      </dgm:t>
    </dgm:pt>
    <dgm:pt modelId="{3FA5C384-8FC4-4340-B046-63D4BA14C9D8}">
      <dgm:prSet phldrT="[Text]"/>
      <dgm:spPr/>
      <dgm:t>
        <a:bodyPr/>
        <a:lstStyle/>
        <a:p>
          <a:endParaRPr lang="nl-BE" noProof="0" dirty="0"/>
        </a:p>
      </dgm:t>
    </dgm:pt>
    <dgm:pt modelId="{3EEC621D-BC8F-43A3-8E0C-AF3647F922B6}" type="parTrans" cxnId="{C9245D4F-B1AE-409F-AC70-C51F87BD21F1}">
      <dgm:prSet/>
      <dgm:spPr/>
      <dgm:t>
        <a:bodyPr/>
        <a:lstStyle/>
        <a:p>
          <a:endParaRPr lang="en-US"/>
        </a:p>
      </dgm:t>
    </dgm:pt>
    <dgm:pt modelId="{5654841C-3D90-4671-93A8-0538DB0504A7}" type="sibTrans" cxnId="{C9245D4F-B1AE-409F-AC70-C51F87BD21F1}">
      <dgm:prSet/>
      <dgm:spPr/>
      <dgm:t>
        <a:bodyPr/>
        <a:lstStyle/>
        <a:p>
          <a:endParaRPr lang="en-US"/>
        </a:p>
      </dgm:t>
    </dgm:pt>
    <dgm:pt modelId="{1D16ECC5-40E6-41E6-8EDB-63401FBF5D8D}">
      <dgm:prSet phldrT="[Text]" custT="1"/>
      <dgm:spPr/>
      <dgm:t>
        <a:bodyPr/>
        <a:lstStyle/>
        <a:p>
          <a:endParaRPr lang="nl-BE" sz="1050" noProof="0" dirty="0"/>
        </a:p>
        <a:p>
          <a:r>
            <a:rPr lang="nl-BE" sz="1050" noProof="0" dirty="0" smtClean="0"/>
            <a:t>15/12</a:t>
          </a:r>
          <a:r>
            <a:rPr lang="nl-BE" sz="1050" noProof="0" dirty="0"/>
            <a:t>/’19</a:t>
          </a:r>
        </a:p>
      </dgm:t>
    </dgm:pt>
    <dgm:pt modelId="{529B7A0A-4CA5-4113-B0EF-6479F9557396}" type="parTrans" cxnId="{EBD3BFA7-FF0B-4183-8265-1FCAD40AA347}">
      <dgm:prSet/>
      <dgm:spPr/>
      <dgm:t>
        <a:bodyPr/>
        <a:lstStyle/>
        <a:p>
          <a:endParaRPr lang="en-US"/>
        </a:p>
      </dgm:t>
    </dgm:pt>
    <dgm:pt modelId="{A6C5B933-1E0B-4B38-82D3-82EBAC014E10}" type="sibTrans" cxnId="{EBD3BFA7-FF0B-4183-8265-1FCAD40AA347}">
      <dgm:prSet/>
      <dgm:spPr/>
      <dgm:t>
        <a:bodyPr/>
        <a:lstStyle/>
        <a:p>
          <a:endParaRPr lang="en-US"/>
        </a:p>
      </dgm:t>
    </dgm:pt>
    <dgm:pt modelId="{C1372E54-4B6B-4981-87CD-DD0F6F678AC8}">
      <dgm:prSet phldrT="[Text]"/>
      <dgm:spPr/>
      <dgm:t>
        <a:bodyPr/>
        <a:lstStyle/>
        <a:p>
          <a:endParaRPr lang="nl-BE" noProof="0" dirty="0"/>
        </a:p>
      </dgm:t>
    </dgm:pt>
    <dgm:pt modelId="{A34CFEFB-DB26-47B5-8E7E-D6B5502A2441}" type="parTrans" cxnId="{22D2B725-611F-495F-BF38-51E279F26389}">
      <dgm:prSet/>
      <dgm:spPr/>
      <dgm:t>
        <a:bodyPr/>
        <a:lstStyle/>
        <a:p>
          <a:endParaRPr lang="en-US"/>
        </a:p>
      </dgm:t>
    </dgm:pt>
    <dgm:pt modelId="{05477E28-5BC3-4045-91F1-0A16786D2079}" type="sibTrans" cxnId="{22D2B725-611F-495F-BF38-51E279F26389}">
      <dgm:prSet/>
      <dgm:spPr/>
      <dgm:t>
        <a:bodyPr/>
        <a:lstStyle/>
        <a:p>
          <a:endParaRPr lang="en-US"/>
        </a:p>
      </dgm:t>
    </dgm:pt>
    <dgm:pt modelId="{DCC8E8F0-D558-4DE6-86C9-E5B016C032B7}">
      <dgm:prSet phldrT="[Text]"/>
      <dgm:spPr/>
      <dgm:t>
        <a:bodyPr/>
        <a:lstStyle/>
        <a:p>
          <a:endParaRPr lang="nl-BE" noProof="0" dirty="0"/>
        </a:p>
      </dgm:t>
    </dgm:pt>
    <dgm:pt modelId="{43AA42DE-94D1-4ADF-94F6-0B0375A4F2FC}" type="parTrans" cxnId="{79BD6A56-39C0-4DE5-9412-94BA88270EA9}">
      <dgm:prSet/>
      <dgm:spPr/>
      <dgm:t>
        <a:bodyPr/>
        <a:lstStyle/>
        <a:p>
          <a:endParaRPr lang="en-US"/>
        </a:p>
      </dgm:t>
    </dgm:pt>
    <dgm:pt modelId="{0BFDC75B-145D-4692-8F4C-0D073FD1F1E7}" type="sibTrans" cxnId="{79BD6A56-39C0-4DE5-9412-94BA88270EA9}">
      <dgm:prSet/>
      <dgm:spPr/>
      <dgm:t>
        <a:bodyPr/>
        <a:lstStyle/>
        <a:p>
          <a:endParaRPr lang="en-US"/>
        </a:p>
      </dgm:t>
    </dgm:pt>
    <dgm:pt modelId="{FCFD809C-A127-4B5E-8D46-65F2EFB0D39B}">
      <dgm:prSet phldrT="[Text]" custT="1"/>
      <dgm:spPr/>
      <dgm:t>
        <a:bodyPr/>
        <a:lstStyle/>
        <a:p>
          <a:endParaRPr lang="nl-BE" sz="1050" noProof="0" dirty="0"/>
        </a:p>
      </dgm:t>
    </dgm:pt>
    <dgm:pt modelId="{5384827A-217D-4C1F-8656-BBB4945DC0B4}" type="sibTrans" cxnId="{654A473A-5579-41D7-8743-1C376F7BF98B}">
      <dgm:prSet/>
      <dgm:spPr/>
      <dgm:t>
        <a:bodyPr/>
        <a:lstStyle/>
        <a:p>
          <a:endParaRPr lang="en-US"/>
        </a:p>
      </dgm:t>
    </dgm:pt>
    <dgm:pt modelId="{778FDB4A-A97E-4BE6-A21A-1605BC1CFCE4}" type="parTrans" cxnId="{654A473A-5579-41D7-8743-1C376F7BF98B}">
      <dgm:prSet/>
      <dgm:spPr/>
      <dgm:t>
        <a:bodyPr/>
        <a:lstStyle/>
        <a:p>
          <a:endParaRPr lang="en-US"/>
        </a:p>
      </dgm:t>
    </dgm:pt>
    <dgm:pt modelId="{FEEC93DC-89B8-4153-B299-6CDA5AF9E4F5}" type="pres">
      <dgm:prSet presAssocID="{290DD1D4-025F-4F92-BF28-CE5D887505A6}" presName="Name0" presStyleCnt="0">
        <dgm:presLayoutVars>
          <dgm:dir/>
          <dgm:resizeHandles val="exact"/>
        </dgm:presLayoutVars>
      </dgm:prSet>
      <dgm:spPr/>
    </dgm:pt>
    <dgm:pt modelId="{12035FC6-4EAE-478F-96B8-25D2AABB6791}" type="pres">
      <dgm:prSet presAssocID="{290DD1D4-025F-4F92-BF28-CE5D887505A6}" presName="arrow" presStyleLbl="bgShp" presStyleIdx="0" presStyleCnt="1" custScaleY="12617" custLinFactNeighborY="0"/>
      <dgm:spPr/>
    </dgm:pt>
    <dgm:pt modelId="{CC9DF41B-EC74-48F2-8DBC-95F9E764C15F}" type="pres">
      <dgm:prSet presAssocID="{290DD1D4-025F-4F92-BF28-CE5D887505A6}" presName="points" presStyleCnt="0"/>
      <dgm:spPr/>
    </dgm:pt>
    <dgm:pt modelId="{2B4D3455-5AB6-4F24-B42D-049222E5C0D1}" type="pres">
      <dgm:prSet presAssocID="{C91EFAF5-FB17-486F-A092-B2B06223379D}" presName="compositeA" presStyleCnt="0"/>
      <dgm:spPr/>
    </dgm:pt>
    <dgm:pt modelId="{A80725B6-2FEB-4B8F-925E-FCB1517F94FB}" type="pres">
      <dgm:prSet presAssocID="{C91EFAF5-FB17-486F-A092-B2B06223379D}" presName="textA" presStyleLbl="revTx" presStyleIdx="0" presStyleCnt="11" custLinFactNeighborX="-281" custLinFactNeighborY="8904">
        <dgm:presLayoutVars>
          <dgm:bulletEnabled val="1"/>
        </dgm:presLayoutVars>
      </dgm:prSet>
      <dgm:spPr/>
      <dgm:t>
        <a:bodyPr/>
        <a:lstStyle/>
        <a:p>
          <a:endParaRPr lang="en-US"/>
        </a:p>
      </dgm:t>
    </dgm:pt>
    <dgm:pt modelId="{22916BB0-5F82-4126-9DF7-21D1E8F6DE56}" type="pres">
      <dgm:prSet presAssocID="{C91EFAF5-FB17-486F-A092-B2B06223379D}" presName="circleA" presStyleLbl="node1" presStyleIdx="0" presStyleCnt="11" custScaleX="13995" custScaleY="13995"/>
      <dgm:spPr>
        <a:solidFill>
          <a:schemeClr val="tx1"/>
        </a:solidFill>
      </dgm:spPr>
    </dgm:pt>
    <dgm:pt modelId="{483C9FB8-0489-41F1-AE2D-4DD94581764F}" type="pres">
      <dgm:prSet presAssocID="{C91EFAF5-FB17-486F-A092-B2B06223379D}" presName="spaceA" presStyleCnt="0"/>
      <dgm:spPr/>
    </dgm:pt>
    <dgm:pt modelId="{AC7E87FC-55C1-408C-B40C-0B0AB14B4CCF}" type="pres">
      <dgm:prSet presAssocID="{0FBCC584-8748-4303-9362-9831D9B9C353}" presName="space" presStyleCnt="0"/>
      <dgm:spPr/>
    </dgm:pt>
    <dgm:pt modelId="{B8AC96A4-F1B8-4467-B884-7E99AB94A4C6}" type="pres">
      <dgm:prSet presAssocID="{2BAC5791-68FD-4585-82B6-531A13791D0B}" presName="compositeB" presStyleCnt="0"/>
      <dgm:spPr/>
    </dgm:pt>
    <dgm:pt modelId="{3C181B4E-4115-4EDE-A2D9-0600A0EF473F}" type="pres">
      <dgm:prSet presAssocID="{2BAC5791-68FD-4585-82B6-531A13791D0B}" presName="textB" presStyleLbl="revTx" presStyleIdx="1" presStyleCnt="11" custLinFactNeighborY="-9752">
        <dgm:presLayoutVars>
          <dgm:bulletEnabled val="1"/>
        </dgm:presLayoutVars>
      </dgm:prSet>
      <dgm:spPr/>
      <dgm:t>
        <a:bodyPr/>
        <a:lstStyle/>
        <a:p>
          <a:endParaRPr lang="en-US"/>
        </a:p>
      </dgm:t>
    </dgm:pt>
    <dgm:pt modelId="{45572ED9-11A1-4908-8F26-8A7393B4AF17}" type="pres">
      <dgm:prSet presAssocID="{2BAC5791-68FD-4585-82B6-531A13791D0B}" presName="circleB" presStyleLbl="node1" presStyleIdx="1" presStyleCnt="11" custScaleX="13995" custScaleY="13995"/>
      <dgm:spPr>
        <a:solidFill>
          <a:schemeClr val="tx1"/>
        </a:solidFill>
      </dgm:spPr>
    </dgm:pt>
    <dgm:pt modelId="{01FABCB8-A219-43FC-8001-BA4070CF5E06}" type="pres">
      <dgm:prSet presAssocID="{2BAC5791-68FD-4585-82B6-531A13791D0B}" presName="spaceB" presStyleCnt="0"/>
      <dgm:spPr/>
    </dgm:pt>
    <dgm:pt modelId="{83CF3433-BEC8-4D3B-B973-A30A8BEBED30}" type="pres">
      <dgm:prSet presAssocID="{E78CEF64-E1EC-47C9-9A68-CF72A18E98CA}" presName="space" presStyleCnt="0"/>
      <dgm:spPr/>
    </dgm:pt>
    <dgm:pt modelId="{653245EE-D8B8-4419-B20D-3FA0BFABA13B}" type="pres">
      <dgm:prSet presAssocID="{F5F3F64F-7379-47E0-BB91-F269BC827C9B}" presName="compositeA" presStyleCnt="0"/>
      <dgm:spPr/>
    </dgm:pt>
    <dgm:pt modelId="{761E6BA4-6A8F-41C3-BB02-E7DA6269F62F}" type="pres">
      <dgm:prSet presAssocID="{F5F3F64F-7379-47E0-BB91-F269BC827C9B}" presName="textA" presStyleLbl="revTx" presStyleIdx="2" presStyleCnt="11" custLinFactNeighborY="10176">
        <dgm:presLayoutVars>
          <dgm:bulletEnabled val="1"/>
        </dgm:presLayoutVars>
      </dgm:prSet>
      <dgm:spPr/>
      <dgm:t>
        <a:bodyPr/>
        <a:lstStyle/>
        <a:p>
          <a:endParaRPr lang="en-US"/>
        </a:p>
      </dgm:t>
    </dgm:pt>
    <dgm:pt modelId="{B0F5B861-A8A1-4820-8570-5189759BDF0D}" type="pres">
      <dgm:prSet presAssocID="{F5F3F64F-7379-47E0-BB91-F269BC827C9B}" presName="circleA" presStyleLbl="node1" presStyleIdx="2" presStyleCnt="11" custScaleX="13995" custScaleY="13995"/>
      <dgm:spPr>
        <a:solidFill>
          <a:schemeClr val="tx1"/>
        </a:solidFill>
      </dgm:spPr>
    </dgm:pt>
    <dgm:pt modelId="{4C8694EC-D577-463B-953F-E328D2C29598}" type="pres">
      <dgm:prSet presAssocID="{F5F3F64F-7379-47E0-BB91-F269BC827C9B}" presName="spaceA" presStyleCnt="0"/>
      <dgm:spPr/>
    </dgm:pt>
    <dgm:pt modelId="{F7979D36-29F2-4A09-A2B5-8D9F52897EDC}" type="pres">
      <dgm:prSet presAssocID="{6701905B-BE52-4B4B-83CB-E2DE8AEF010D}" presName="space" presStyleCnt="0"/>
      <dgm:spPr/>
    </dgm:pt>
    <dgm:pt modelId="{BDACD96F-D125-48C5-83BE-A60392C8C3E0}" type="pres">
      <dgm:prSet presAssocID="{1C789558-28CC-4836-A7DD-70276BB475F4}" presName="compositeB" presStyleCnt="0"/>
      <dgm:spPr/>
    </dgm:pt>
    <dgm:pt modelId="{651A9866-0426-4C31-9838-3FACA507663E}" type="pres">
      <dgm:prSet presAssocID="{1C789558-28CC-4836-A7DD-70276BB475F4}" presName="textB" presStyleLbl="revTx" presStyleIdx="3" presStyleCnt="11" custLinFactNeighborY="-9752">
        <dgm:presLayoutVars>
          <dgm:bulletEnabled val="1"/>
        </dgm:presLayoutVars>
      </dgm:prSet>
      <dgm:spPr/>
      <dgm:t>
        <a:bodyPr/>
        <a:lstStyle/>
        <a:p>
          <a:endParaRPr lang="en-US"/>
        </a:p>
      </dgm:t>
    </dgm:pt>
    <dgm:pt modelId="{DB35F419-A3BA-4B7E-B434-757640C778D6}" type="pres">
      <dgm:prSet presAssocID="{1C789558-28CC-4836-A7DD-70276BB475F4}" presName="circleB" presStyleLbl="node1" presStyleIdx="3" presStyleCnt="11" custScaleX="13995" custScaleY="13995"/>
      <dgm:spPr>
        <a:solidFill>
          <a:schemeClr val="tx1"/>
        </a:solidFill>
      </dgm:spPr>
    </dgm:pt>
    <dgm:pt modelId="{F61B1C87-8C86-4E04-A507-1E42284CA02C}" type="pres">
      <dgm:prSet presAssocID="{1C789558-28CC-4836-A7DD-70276BB475F4}" presName="spaceB" presStyleCnt="0"/>
      <dgm:spPr/>
    </dgm:pt>
    <dgm:pt modelId="{AE617EB4-21FF-47BA-A47C-566FE2AD21B7}" type="pres">
      <dgm:prSet presAssocID="{21093144-8746-4833-9C23-84CA5B5AA884}" presName="space" presStyleCnt="0"/>
      <dgm:spPr/>
    </dgm:pt>
    <dgm:pt modelId="{8E357E9F-42F6-4B00-BFA0-A2B5D3529FF4}" type="pres">
      <dgm:prSet presAssocID="{26394B27-0DB2-40B4-BFF1-A76C152B8FC9}" presName="compositeA" presStyleCnt="0"/>
      <dgm:spPr/>
    </dgm:pt>
    <dgm:pt modelId="{B49AA5D5-2515-47D4-80EA-3F318E891B63}" type="pres">
      <dgm:prSet presAssocID="{26394B27-0DB2-40B4-BFF1-A76C152B8FC9}" presName="textA" presStyleLbl="revTx" presStyleIdx="4" presStyleCnt="11" custLinFactNeighborY="8904">
        <dgm:presLayoutVars>
          <dgm:bulletEnabled val="1"/>
        </dgm:presLayoutVars>
      </dgm:prSet>
      <dgm:spPr/>
      <dgm:t>
        <a:bodyPr/>
        <a:lstStyle/>
        <a:p>
          <a:endParaRPr lang="en-US"/>
        </a:p>
      </dgm:t>
    </dgm:pt>
    <dgm:pt modelId="{15FA17CF-1F1B-4524-A846-02C3988DEB09}" type="pres">
      <dgm:prSet presAssocID="{26394B27-0DB2-40B4-BFF1-A76C152B8FC9}" presName="circleA" presStyleLbl="node1" presStyleIdx="4" presStyleCnt="11" custScaleX="13995" custScaleY="13995"/>
      <dgm:spPr>
        <a:solidFill>
          <a:schemeClr val="tx1"/>
        </a:solidFill>
      </dgm:spPr>
    </dgm:pt>
    <dgm:pt modelId="{F785A25E-6208-4129-8B30-2F2BDF41AAAE}" type="pres">
      <dgm:prSet presAssocID="{26394B27-0DB2-40B4-BFF1-A76C152B8FC9}" presName="spaceA" presStyleCnt="0"/>
      <dgm:spPr/>
    </dgm:pt>
    <dgm:pt modelId="{93BD0162-C8A0-4499-93D3-C7F936363F7B}" type="pres">
      <dgm:prSet presAssocID="{875F4645-C151-4382-9C83-90AD0F230C58}" presName="space" presStyleCnt="0"/>
      <dgm:spPr/>
    </dgm:pt>
    <dgm:pt modelId="{4C6E3687-7005-42CE-A719-3C67CE01E826}" type="pres">
      <dgm:prSet presAssocID="{2AA030C5-7FBC-4429-9D21-857328B95F74}" presName="compositeB" presStyleCnt="0"/>
      <dgm:spPr/>
    </dgm:pt>
    <dgm:pt modelId="{B51CE25C-9251-45C6-BF0D-A784CEF8685B}" type="pres">
      <dgm:prSet presAssocID="{2AA030C5-7FBC-4429-9D21-857328B95F74}" presName="textB" presStyleLbl="revTx" presStyleIdx="5" presStyleCnt="11" custLinFactNeighborY="-9752">
        <dgm:presLayoutVars>
          <dgm:bulletEnabled val="1"/>
        </dgm:presLayoutVars>
      </dgm:prSet>
      <dgm:spPr/>
      <dgm:t>
        <a:bodyPr/>
        <a:lstStyle/>
        <a:p>
          <a:endParaRPr lang="en-US"/>
        </a:p>
      </dgm:t>
    </dgm:pt>
    <dgm:pt modelId="{856F5D33-20B6-4731-8E0B-AFBFB0960FF3}" type="pres">
      <dgm:prSet presAssocID="{2AA030C5-7FBC-4429-9D21-857328B95F74}" presName="circleB" presStyleLbl="node1" presStyleIdx="5" presStyleCnt="11" custScaleX="13995" custScaleY="13995"/>
      <dgm:spPr>
        <a:solidFill>
          <a:schemeClr val="tx1"/>
        </a:solidFill>
      </dgm:spPr>
    </dgm:pt>
    <dgm:pt modelId="{3E670E1D-A01E-4633-BAE2-BF8CD013D559}" type="pres">
      <dgm:prSet presAssocID="{2AA030C5-7FBC-4429-9D21-857328B95F74}" presName="spaceB" presStyleCnt="0"/>
      <dgm:spPr/>
    </dgm:pt>
    <dgm:pt modelId="{BE38B929-8509-4669-8D43-F7E69A716209}" type="pres">
      <dgm:prSet presAssocID="{6FFE956E-B7E1-4E98-B189-CCB0A7E582B7}" presName="space" presStyleCnt="0"/>
      <dgm:spPr/>
    </dgm:pt>
    <dgm:pt modelId="{5036A623-3D97-457F-88F7-938661AF307A}" type="pres">
      <dgm:prSet presAssocID="{FCFD809C-A127-4B5E-8D46-65F2EFB0D39B}" presName="compositeA" presStyleCnt="0"/>
      <dgm:spPr/>
    </dgm:pt>
    <dgm:pt modelId="{B6B95B2C-9939-4C4A-BF13-43698F089E7D}" type="pres">
      <dgm:prSet presAssocID="{FCFD809C-A127-4B5E-8D46-65F2EFB0D39B}" presName="textA" presStyleLbl="revTx" presStyleIdx="6" presStyleCnt="11" custLinFactNeighborY="8904">
        <dgm:presLayoutVars>
          <dgm:bulletEnabled val="1"/>
        </dgm:presLayoutVars>
      </dgm:prSet>
      <dgm:spPr/>
      <dgm:t>
        <a:bodyPr/>
        <a:lstStyle/>
        <a:p>
          <a:endParaRPr lang="en-US"/>
        </a:p>
      </dgm:t>
    </dgm:pt>
    <dgm:pt modelId="{89376812-699D-44B5-85CF-6CEA1C82450C}" type="pres">
      <dgm:prSet presAssocID="{FCFD809C-A127-4B5E-8D46-65F2EFB0D39B}" presName="circleA" presStyleLbl="node1" presStyleIdx="6" presStyleCnt="11" custScaleX="13995" custScaleY="13995"/>
      <dgm:spPr>
        <a:solidFill>
          <a:schemeClr val="tx1"/>
        </a:solidFill>
      </dgm:spPr>
    </dgm:pt>
    <dgm:pt modelId="{1FF199E5-DC71-4A57-89FD-8149E029711E}" type="pres">
      <dgm:prSet presAssocID="{FCFD809C-A127-4B5E-8D46-65F2EFB0D39B}" presName="spaceA" presStyleCnt="0"/>
      <dgm:spPr/>
    </dgm:pt>
    <dgm:pt modelId="{AA4F71D0-3C1E-4A91-9E8A-1A282ED95A1C}" type="pres">
      <dgm:prSet presAssocID="{5384827A-217D-4C1F-8656-BBB4945DC0B4}" presName="space" presStyleCnt="0"/>
      <dgm:spPr/>
    </dgm:pt>
    <dgm:pt modelId="{4286C974-235F-45BE-9952-E1EE17A597E4}" type="pres">
      <dgm:prSet presAssocID="{DCC8E8F0-D558-4DE6-86C9-E5B016C032B7}" presName="compositeB" presStyleCnt="0"/>
      <dgm:spPr/>
    </dgm:pt>
    <dgm:pt modelId="{0380CD25-83D2-4474-B67D-25BE3ABD0C8B}" type="pres">
      <dgm:prSet presAssocID="{DCC8E8F0-D558-4DE6-86C9-E5B016C032B7}" presName="textB" presStyleLbl="revTx" presStyleIdx="7" presStyleCnt="11">
        <dgm:presLayoutVars>
          <dgm:bulletEnabled val="1"/>
        </dgm:presLayoutVars>
      </dgm:prSet>
      <dgm:spPr/>
      <dgm:t>
        <a:bodyPr/>
        <a:lstStyle/>
        <a:p>
          <a:endParaRPr lang="en-US"/>
        </a:p>
      </dgm:t>
    </dgm:pt>
    <dgm:pt modelId="{C13BC448-84F4-4806-86B6-B40EB7432797}" type="pres">
      <dgm:prSet presAssocID="{DCC8E8F0-D558-4DE6-86C9-E5B016C032B7}" presName="circleB" presStyleLbl="node1" presStyleIdx="7" presStyleCnt="11"/>
      <dgm:spPr>
        <a:noFill/>
        <a:ln>
          <a:noFill/>
        </a:ln>
      </dgm:spPr>
    </dgm:pt>
    <dgm:pt modelId="{C7B546F5-E9BB-4959-98D5-0122EAF06DAA}" type="pres">
      <dgm:prSet presAssocID="{DCC8E8F0-D558-4DE6-86C9-E5B016C032B7}" presName="spaceB" presStyleCnt="0"/>
      <dgm:spPr/>
    </dgm:pt>
    <dgm:pt modelId="{A16E619D-3EA8-45FB-8048-91268CF99F5C}" type="pres">
      <dgm:prSet presAssocID="{0BFDC75B-145D-4692-8F4C-0D073FD1F1E7}" presName="space" presStyleCnt="0"/>
      <dgm:spPr/>
    </dgm:pt>
    <dgm:pt modelId="{3C6AA509-D4B4-4493-B946-A8DA2AA46CDC}" type="pres">
      <dgm:prSet presAssocID="{3FA5C384-8FC4-4340-B046-63D4BA14C9D8}" presName="compositeA" presStyleCnt="0"/>
      <dgm:spPr/>
    </dgm:pt>
    <dgm:pt modelId="{E39AA51C-8377-46A0-9304-9FE0F742B36B}" type="pres">
      <dgm:prSet presAssocID="{3FA5C384-8FC4-4340-B046-63D4BA14C9D8}" presName="textA" presStyleLbl="revTx" presStyleIdx="8" presStyleCnt="11" custLinFactNeighborX="7417" custLinFactNeighborY="14050">
        <dgm:presLayoutVars>
          <dgm:bulletEnabled val="1"/>
        </dgm:presLayoutVars>
      </dgm:prSet>
      <dgm:spPr/>
      <dgm:t>
        <a:bodyPr/>
        <a:lstStyle/>
        <a:p>
          <a:endParaRPr lang="en-US"/>
        </a:p>
      </dgm:t>
    </dgm:pt>
    <dgm:pt modelId="{4E8B08CC-0D93-4537-B07E-1733EBDB0BE5}" type="pres">
      <dgm:prSet presAssocID="{3FA5C384-8FC4-4340-B046-63D4BA14C9D8}" presName="circleA" presStyleLbl="node1" presStyleIdx="8" presStyleCnt="11" custScaleX="13995" custScaleY="13995"/>
      <dgm:spPr>
        <a:solidFill>
          <a:schemeClr val="tx1"/>
        </a:solidFill>
      </dgm:spPr>
    </dgm:pt>
    <dgm:pt modelId="{B022971C-6E3D-4181-8BA0-C01CB415F28F}" type="pres">
      <dgm:prSet presAssocID="{3FA5C384-8FC4-4340-B046-63D4BA14C9D8}" presName="spaceA" presStyleCnt="0"/>
      <dgm:spPr/>
    </dgm:pt>
    <dgm:pt modelId="{EF783E17-5724-4193-8116-EB7A56072AA5}" type="pres">
      <dgm:prSet presAssocID="{5654841C-3D90-4671-93A8-0538DB0504A7}" presName="space" presStyleCnt="0"/>
      <dgm:spPr/>
    </dgm:pt>
    <dgm:pt modelId="{6EA31CE0-F9E9-4EBA-BD56-ED552EB19CC6}" type="pres">
      <dgm:prSet presAssocID="{C1372E54-4B6B-4981-87CD-DD0F6F678AC8}" presName="compositeB" presStyleCnt="0"/>
      <dgm:spPr/>
    </dgm:pt>
    <dgm:pt modelId="{22D86FE5-07F3-434B-B47B-318255FFA194}" type="pres">
      <dgm:prSet presAssocID="{C1372E54-4B6B-4981-87CD-DD0F6F678AC8}" presName="textB" presStyleLbl="revTx" presStyleIdx="9" presStyleCnt="11">
        <dgm:presLayoutVars>
          <dgm:bulletEnabled val="1"/>
        </dgm:presLayoutVars>
      </dgm:prSet>
      <dgm:spPr/>
      <dgm:t>
        <a:bodyPr/>
        <a:lstStyle/>
        <a:p>
          <a:endParaRPr lang="en-US"/>
        </a:p>
      </dgm:t>
    </dgm:pt>
    <dgm:pt modelId="{3A69149E-A51A-41A1-B46A-79DEBD8B0EF0}" type="pres">
      <dgm:prSet presAssocID="{C1372E54-4B6B-4981-87CD-DD0F6F678AC8}" presName="circleB" presStyleLbl="node1" presStyleIdx="9" presStyleCnt="11"/>
      <dgm:spPr>
        <a:noFill/>
        <a:ln>
          <a:noFill/>
        </a:ln>
      </dgm:spPr>
    </dgm:pt>
    <dgm:pt modelId="{0788C2FD-E8F1-4E6D-ACEC-846F34F86C04}" type="pres">
      <dgm:prSet presAssocID="{C1372E54-4B6B-4981-87CD-DD0F6F678AC8}" presName="spaceB" presStyleCnt="0"/>
      <dgm:spPr/>
    </dgm:pt>
    <dgm:pt modelId="{87B6523A-6746-4C22-8D0B-32CD966114E9}" type="pres">
      <dgm:prSet presAssocID="{05477E28-5BC3-4045-91F1-0A16786D2079}" presName="space" presStyleCnt="0"/>
      <dgm:spPr/>
    </dgm:pt>
    <dgm:pt modelId="{FA36E7F5-5368-42D8-8962-6C02137931EB}" type="pres">
      <dgm:prSet presAssocID="{1D16ECC5-40E6-41E6-8EDB-63401FBF5D8D}" presName="compositeA" presStyleCnt="0"/>
      <dgm:spPr/>
    </dgm:pt>
    <dgm:pt modelId="{01C35EF1-3267-48C2-AC66-19391016CEC5}" type="pres">
      <dgm:prSet presAssocID="{1D16ECC5-40E6-41E6-8EDB-63401FBF5D8D}" presName="textA" presStyleLbl="revTx" presStyleIdx="10" presStyleCnt="11" custLinFactNeighborY="8904">
        <dgm:presLayoutVars>
          <dgm:bulletEnabled val="1"/>
        </dgm:presLayoutVars>
      </dgm:prSet>
      <dgm:spPr/>
      <dgm:t>
        <a:bodyPr/>
        <a:lstStyle/>
        <a:p>
          <a:endParaRPr lang="en-US"/>
        </a:p>
      </dgm:t>
    </dgm:pt>
    <dgm:pt modelId="{86A341E5-3806-4119-B6FD-A419D7D89ADF}" type="pres">
      <dgm:prSet presAssocID="{1D16ECC5-40E6-41E6-8EDB-63401FBF5D8D}" presName="circleA" presStyleLbl="node1" presStyleIdx="10" presStyleCnt="11" custScaleX="13995" custScaleY="13995"/>
      <dgm:spPr>
        <a:solidFill>
          <a:schemeClr val="tx1"/>
        </a:solidFill>
      </dgm:spPr>
    </dgm:pt>
    <dgm:pt modelId="{2D985BBC-047F-4117-91F7-CFEF4CBEAAFA}" type="pres">
      <dgm:prSet presAssocID="{1D16ECC5-40E6-41E6-8EDB-63401FBF5D8D}" presName="spaceA" presStyleCnt="0"/>
      <dgm:spPr/>
    </dgm:pt>
  </dgm:ptLst>
  <dgm:cxnLst>
    <dgm:cxn modelId="{79BD6A56-39C0-4DE5-9412-94BA88270EA9}" srcId="{290DD1D4-025F-4F92-BF28-CE5D887505A6}" destId="{DCC8E8F0-D558-4DE6-86C9-E5B016C032B7}" srcOrd="7" destOrd="0" parTransId="{43AA42DE-94D1-4ADF-94F6-0B0375A4F2FC}" sibTransId="{0BFDC75B-145D-4692-8F4C-0D073FD1F1E7}"/>
    <dgm:cxn modelId="{22D2B725-611F-495F-BF38-51E279F26389}" srcId="{290DD1D4-025F-4F92-BF28-CE5D887505A6}" destId="{C1372E54-4B6B-4981-87CD-DD0F6F678AC8}" srcOrd="9" destOrd="0" parTransId="{A34CFEFB-DB26-47B5-8E7E-D6B5502A2441}" sibTransId="{05477E28-5BC3-4045-91F1-0A16786D2079}"/>
    <dgm:cxn modelId="{736E98C5-F28C-4A34-B7F2-7AF5069C89D3}" srcId="{290DD1D4-025F-4F92-BF28-CE5D887505A6}" destId="{1C789558-28CC-4836-A7DD-70276BB475F4}" srcOrd="3" destOrd="0" parTransId="{A4316E79-9D19-4769-BBAA-48D79E056B30}" sibTransId="{21093144-8746-4833-9C23-84CA5B5AA884}"/>
    <dgm:cxn modelId="{5BA7EE1D-E64A-4514-A8F1-48845325E741}" type="presOf" srcId="{FCFD809C-A127-4B5E-8D46-65F2EFB0D39B}" destId="{B6B95B2C-9939-4C4A-BF13-43698F089E7D}" srcOrd="0" destOrd="0" presId="urn:microsoft.com/office/officeart/2005/8/layout/hProcess11"/>
    <dgm:cxn modelId="{4BF644F2-C1D5-40E6-9ADA-77B86304D9F1}" srcId="{290DD1D4-025F-4F92-BF28-CE5D887505A6}" destId="{F5F3F64F-7379-47E0-BB91-F269BC827C9B}" srcOrd="2" destOrd="0" parTransId="{0FC0F8AA-785E-446D-9F3E-317E2C9AB8BB}" sibTransId="{6701905B-BE52-4B4B-83CB-E2DE8AEF010D}"/>
    <dgm:cxn modelId="{C9245D4F-B1AE-409F-AC70-C51F87BD21F1}" srcId="{290DD1D4-025F-4F92-BF28-CE5D887505A6}" destId="{3FA5C384-8FC4-4340-B046-63D4BA14C9D8}" srcOrd="8" destOrd="0" parTransId="{3EEC621D-BC8F-43A3-8E0C-AF3647F922B6}" sibTransId="{5654841C-3D90-4671-93A8-0538DB0504A7}"/>
    <dgm:cxn modelId="{6050238C-F5C4-4B1E-BE92-C9C55E5141ED}" srcId="{290DD1D4-025F-4F92-BF28-CE5D887505A6}" destId="{2BAC5791-68FD-4585-82B6-531A13791D0B}" srcOrd="1" destOrd="0" parTransId="{9C4F3F36-4DC8-4AEE-9063-2A2B868CF869}" sibTransId="{E78CEF64-E1EC-47C9-9A68-CF72A18E98CA}"/>
    <dgm:cxn modelId="{3A9E2D7D-9AD5-49CA-9EDB-83B6C32CD749}" type="presOf" srcId="{26394B27-0DB2-40B4-BFF1-A76C152B8FC9}" destId="{B49AA5D5-2515-47D4-80EA-3F318E891B63}" srcOrd="0" destOrd="0" presId="urn:microsoft.com/office/officeart/2005/8/layout/hProcess11"/>
    <dgm:cxn modelId="{BA8E2462-217D-4F1D-9054-5FFBFF26CEF7}" type="presOf" srcId="{C1372E54-4B6B-4981-87CD-DD0F6F678AC8}" destId="{22D86FE5-07F3-434B-B47B-318255FFA194}" srcOrd="0" destOrd="0" presId="urn:microsoft.com/office/officeart/2005/8/layout/hProcess11"/>
    <dgm:cxn modelId="{8C6A5862-B8C2-4FC5-8155-00F5E8BCE436}" srcId="{290DD1D4-025F-4F92-BF28-CE5D887505A6}" destId="{2AA030C5-7FBC-4429-9D21-857328B95F74}" srcOrd="5" destOrd="0" parTransId="{2290D1BE-7FF0-40AF-8BF3-F5767E41788B}" sibTransId="{6FFE956E-B7E1-4E98-B189-CCB0A7E582B7}"/>
    <dgm:cxn modelId="{39D8337E-452F-4EE7-81D2-D683BC08FDBC}" type="presOf" srcId="{2AA030C5-7FBC-4429-9D21-857328B95F74}" destId="{B51CE25C-9251-45C6-BF0D-A784CEF8685B}" srcOrd="0" destOrd="0" presId="urn:microsoft.com/office/officeart/2005/8/layout/hProcess11"/>
    <dgm:cxn modelId="{CF5C6C2E-20BA-48C9-9BEA-B7297ECF46EF}" type="presOf" srcId="{1C789558-28CC-4836-A7DD-70276BB475F4}" destId="{651A9866-0426-4C31-9838-3FACA507663E}" srcOrd="0" destOrd="0" presId="urn:microsoft.com/office/officeart/2005/8/layout/hProcess11"/>
    <dgm:cxn modelId="{DCA70C25-75C9-4A0C-87EC-5EEC7CB3B743}" type="presOf" srcId="{DCC8E8F0-D558-4DE6-86C9-E5B016C032B7}" destId="{0380CD25-83D2-4474-B67D-25BE3ABD0C8B}" srcOrd="0" destOrd="0" presId="urn:microsoft.com/office/officeart/2005/8/layout/hProcess11"/>
    <dgm:cxn modelId="{DA4BB0A4-8810-44BA-A618-512952852426}" type="presOf" srcId="{3FA5C384-8FC4-4340-B046-63D4BA14C9D8}" destId="{E39AA51C-8377-46A0-9304-9FE0F742B36B}" srcOrd="0" destOrd="0" presId="urn:microsoft.com/office/officeart/2005/8/layout/hProcess11"/>
    <dgm:cxn modelId="{EBD3BFA7-FF0B-4183-8265-1FCAD40AA347}" srcId="{290DD1D4-025F-4F92-BF28-CE5D887505A6}" destId="{1D16ECC5-40E6-41E6-8EDB-63401FBF5D8D}" srcOrd="10" destOrd="0" parTransId="{529B7A0A-4CA5-4113-B0EF-6479F9557396}" sibTransId="{A6C5B933-1E0B-4B38-82D3-82EBAC014E10}"/>
    <dgm:cxn modelId="{EB50FD60-929E-413C-B848-FA4D4B4B7A92}" srcId="{290DD1D4-025F-4F92-BF28-CE5D887505A6}" destId="{C91EFAF5-FB17-486F-A092-B2B06223379D}" srcOrd="0" destOrd="0" parTransId="{DCEF9437-5F6C-439A-AD91-B67480A3D6A7}" sibTransId="{0FBCC584-8748-4303-9362-9831D9B9C353}"/>
    <dgm:cxn modelId="{D91089DD-1D40-4E4C-8745-A28DD8092F60}" srcId="{290DD1D4-025F-4F92-BF28-CE5D887505A6}" destId="{26394B27-0DB2-40B4-BFF1-A76C152B8FC9}" srcOrd="4" destOrd="0" parTransId="{455E145B-B0FF-4D46-AAD8-23EC991D1FFF}" sibTransId="{875F4645-C151-4382-9C83-90AD0F230C58}"/>
    <dgm:cxn modelId="{A5266BA5-0EF1-43A6-8690-C22D1E6ABAFF}" type="presOf" srcId="{F5F3F64F-7379-47E0-BB91-F269BC827C9B}" destId="{761E6BA4-6A8F-41C3-BB02-E7DA6269F62F}" srcOrd="0" destOrd="0" presId="urn:microsoft.com/office/officeart/2005/8/layout/hProcess11"/>
    <dgm:cxn modelId="{76D3D72D-01FA-434E-99D0-5A0F42B11E0D}" type="presOf" srcId="{C91EFAF5-FB17-486F-A092-B2B06223379D}" destId="{A80725B6-2FEB-4B8F-925E-FCB1517F94FB}" srcOrd="0" destOrd="0" presId="urn:microsoft.com/office/officeart/2005/8/layout/hProcess11"/>
    <dgm:cxn modelId="{9912BD6E-9C97-4879-9861-2F7651A60696}" type="presOf" srcId="{2BAC5791-68FD-4585-82B6-531A13791D0B}" destId="{3C181B4E-4115-4EDE-A2D9-0600A0EF473F}" srcOrd="0" destOrd="0" presId="urn:microsoft.com/office/officeart/2005/8/layout/hProcess11"/>
    <dgm:cxn modelId="{654A473A-5579-41D7-8743-1C376F7BF98B}" srcId="{290DD1D4-025F-4F92-BF28-CE5D887505A6}" destId="{FCFD809C-A127-4B5E-8D46-65F2EFB0D39B}" srcOrd="6" destOrd="0" parTransId="{778FDB4A-A97E-4BE6-A21A-1605BC1CFCE4}" sibTransId="{5384827A-217D-4C1F-8656-BBB4945DC0B4}"/>
    <dgm:cxn modelId="{90BD574D-18C2-491F-8D20-E57F6C427582}" type="presOf" srcId="{1D16ECC5-40E6-41E6-8EDB-63401FBF5D8D}" destId="{01C35EF1-3267-48C2-AC66-19391016CEC5}" srcOrd="0" destOrd="0" presId="urn:microsoft.com/office/officeart/2005/8/layout/hProcess11"/>
    <dgm:cxn modelId="{8433D6C8-CA7A-4291-91B7-15723F0AD32E}" type="presOf" srcId="{290DD1D4-025F-4F92-BF28-CE5D887505A6}" destId="{FEEC93DC-89B8-4153-B299-6CDA5AF9E4F5}" srcOrd="0" destOrd="0" presId="urn:microsoft.com/office/officeart/2005/8/layout/hProcess11"/>
    <dgm:cxn modelId="{3FE6CF5A-E518-47AB-8D87-0225FB9E31B6}" type="presParOf" srcId="{FEEC93DC-89B8-4153-B299-6CDA5AF9E4F5}" destId="{12035FC6-4EAE-478F-96B8-25D2AABB6791}" srcOrd="0" destOrd="0" presId="urn:microsoft.com/office/officeart/2005/8/layout/hProcess11"/>
    <dgm:cxn modelId="{B6996BC3-7870-4B66-A0E1-AAC807A71D62}" type="presParOf" srcId="{FEEC93DC-89B8-4153-B299-6CDA5AF9E4F5}" destId="{CC9DF41B-EC74-48F2-8DBC-95F9E764C15F}" srcOrd="1" destOrd="0" presId="urn:microsoft.com/office/officeart/2005/8/layout/hProcess11"/>
    <dgm:cxn modelId="{E9ACAD74-ACFC-4C5B-868C-7AF202CF5A37}" type="presParOf" srcId="{CC9DF41B-EC74-48F2-8DBC-95F9E764C15F}" destId="{2B4D3455-5AB6-4F24-B42D-049222E5C0D1}" srcOrd="0" destOrd="0" presId="urn:microsoft.com/office/officeart/2005/8/layout/hProcess11"/>
    <dgm:cxn modelId="{F0DF5A45-B22B-4D3A-B4DF-674E1A9C9CEF}" type="presParOf" srcId="{2B4D3455-5AB6-4F24-B42D-049222E5C0D1}" destId="{A80725B6-2FEB-4B8F-925E-FCB1517F94FB}" srcOrd="0" destOrd="0" presId="urn:microsoft.com/office/officeart/2005/8/layout/hProcess11"/>
    <dgm:cxn modelId="{7830EE64-1951-4EA6-9967-CB8527C67163}" type="presParOf" srcId="{2B4D3455-5AB6-4F24-B42D-049222E5C0D1}" destId="{22916BB0-5F82-4126-9DF7-21D1E8F6DE56}" srcOrd="1" destOrd="0" presId="urn:microsoft.com/office/officeart/2005/8/layout/hProcess11"/>
    <dgm:cxn modelId="{E27407BC-F6A0-4D38-BCAA-23E5F9BE5D27}" type="presParOf" srcId="{2B4D3455-5AB6-4F24-B42D-049222E5C0D1}" destId="{483C9FB8-0489-41F1-AE2D-4DD94581764F}" srcOrd="2" destOrd="0" presId="urn:microsoft.com/office/officeart/2005/8/layout/hProcess11"/>
    <dgm:cxn modelId="{18E7198C-1D26-44CA-9C46-C1335D68A646}" type="presParOf" srcId="{CC9DF41B-EC74-48F2-8DBC-95F9E764C15F}" destId="{AC7E87FC-55C1-408C-B40C-0B0AB14B4CCF}" srcOrd="1" destOrd="0" presId="urn:microsoft.com/office/officeart/2005/8/layout/hProcess11"/>
    <dgm:cxn modelId="{BD3AC270-A257-4F4C-B920-1655165E17F2}" type="presParOf" srcId="{CC9DF41B-EC74-48F2-8DBC-95F9E764C15F}" destId="{B8AC96A4-F1B8-4467-B884-7E99AB94A4C6}" srcOrd="2" destOrd="0" presId="urn:microsoft.com/office/officeart/2005/8/layout/hProcess11"/>
    <dgm:cxn modelId="{8DD0AEAA-65A5-480F-A9AC-9790CC5527BA}" type="presParOf" srcId="{B8AC96A4-F1B8-4467-B884-7E99AB94A4C6}" destId="{3C181B4E-4115-4EDE-A2D9-0600A0EF473F}" srcOrd="0" destOrd="0" presId="urn:microsoft.com/office/officeart/2005/8/layout/hProcess11"/>
    <dgm:cxn modelId="{A423EC38-F68D-426E-B4EC-C6CCB4139A2D}" type="presParOf" srcId="{B8AC96A4-F1B8-4467-B884-7E99AB94A4C6}" destId="{45572ED9-11A1-4908-8F26-8A7393B4AF17}" srcOrd="1" destOrd="0" presId="urn:microsoft.com/office/officeart/2005/8/layout/hProcess11"/>
    <dgm:cxn modelId="{76C19AA5-D853-439C-B5DA-831DFDEF3D5A}" type="presParOf" srcId="{B8AC96A4-F1B8-4467-B884-7E99AB94A4C6}" destId="{01FABCB8-A219-43FC-8001-BA4070CF5E06}" srcOrd="2" destOrd="0" presId="urn:microsoft.com/office/officeart/2005/8/layout/hProcess11"/>
    <dgm:cxn modelId="{1CA13685-2C01-4906-A913-B9B4D66FBDDF}" type="presParOf" srcId="{CC9DF41B-EC74-48F2-8DBC-95F9E764C15F}" destId="{83CF3433-BEC8-4D3B-B973-A30A8BEBED30}" srcOrd="3" destOrd="0" presId="urn:microsoft.com/office/officeart/2005/8/layout/hProcess11"/>
    <dgm:cxn modelId="{D8B60F7C-690A-4312-8BD7-E890C41B50A6}" type="presParOf" srcId="{CC9DF41B-EC74-48F2-8DBC-95F9E764C15F}" destId="{653245EE-D8B8-4419-B20D-3FA0BFABA13B}" srcOrd="4" destOrd="0" presId="urn:microsoft.com/office/officeart/2005/8/layout/hProcess11"/>
    <dgm:cxn modelId="{EBA7CE28-9A7D-434A-9CBB-CD6DF783A27A}" type="presParOf" srcId="{653245EE-D8B8-4419-B20D-3FA0BFABA13B}" destId="{761E6BA4-6A8F-41C3-BB02-E7DA6269F62F}" srcOrd="0" destOrd="0" presId="urn:microsoft.com/office/officeart/2005/8/layout/hProcess11"/>
    <dgm:cxn modelId="{C25DA96C-E138-4286-8291-66F7F08B8F9A}" type="presParOf" srcId="{653245EE-D8B8-4419-B20D-3FA0BFABA13B}" destId="{B0F5B861-A8A1-4820-8570-5189759BDF0D}" srcOrd="1" destOrd="0" presId="urn:microsoft.com/office/officeart/2005/8/layout/hProcess11"/>
    <dgm:cxn modelId="{268F7C66-C89E-41F3-A08B-8049E2D4235A}" type="presParOf" srcId="{653245EE-D8B8-4419-B20D-3FA0BFABA13B}" destId="{4C8694EC-D577-463B-953F-E328D2C29598}" srcOrd="2" destOrd="0" presId="urn:microsoft.com/office/officeart/2005/8/layout/hProcess11"/>
    <dgm:cxn modelId="{F5E9FFDB-A2DA-4AD7-BC30-A0D78B78E266}" type="presParOf" srcId="{CC9DF41B-EC74-48F2-8DBC-95F9E764C15F}" destId="{F7979D36-29F2-4A09-A2B5-8D9F52897EDC}" srcOrd="5" destOrd="0" presId="urn:microsoft.com/office/officeart/2005/8/layout/hProcess11"/>
    <dgm:cxn modelId="{9E4A98BE-478E-4E02-A2BC-F834E03AD9D7}" type="presParOf" srcId="{CC9DF41B-EC74-48F2-8DBC-95F9E764C15F}" destId="{BDACD96F-D125-48C5-83BE-A60392C8C3E0}" srcOrd="6" destOrd="0" presId="urn:microsoft.com/office/officeart/2005/8/layout/hProcess11"/>
    <dgm:cxn modelId="{9BDD84F9-13A9-4D37-BD18-B41BC79CE096}" type="presParOf" srcId="{BDACD96F-D125-48C5-83BE-A60392C8C3E0}" destId="{651A9866-0426-4C31-9838-3FACA507663E}" srcOrd="0" destOrd="0" presId="urn:microsoft.com/office/officeart/2005/8/layout/hProcess11"/>
    <dgm:cxn modelId="{272B516F-4F98-4AB0-932D-F2FCD36BA4FA}" type="presParOf" srcId="{BDACD96F-D125-48C5-83BE-A60392C8C3E0}" destId="{DB35F419-A3BA-4B7E-B434-757640C778D6}" srcOrd="1" destOrd="0" presId="urn:microsoft.com/office/officeart/2005/8/layout/hProcess11"/>
    <dgm:cxn modelId="{AED5045B-B00C-4407-93CD-5E3AC7E6C59F}" type="presParOf" srcId="{BDACD96F-D125-48C5-83BE-A60392C8C3E0}" destId="{F61B1C87-8C86-4E04-A507-1E42284CA02C}" srcOrd="2" destOrd="0" presId="urn:microsoft.com/office/officeart/2005/8/layout/hProcess11"/>
    <dgm:cxn modelId="{FE64B5FE-64D7-4E8B-BE50-14D63A69DC9D}" type="presParOf" srcId="{CC9DF41B-EC74-48F2-8DBC-95F9E764C15F}" destId="{AE617EB4-21FF-47BA-A47C-566FE2AD21B7}" srcOrd="7" destOrd="0" presId="urn:microsoft.com/office/officeart/2005/8/layout/hProcess11"/>
    <dgm:cxn modelId="{838B4644-ACA5-4959-A1D1-1D13398EF015}" type="presParOf" srcId="{CC9DF41B-EC74-48F2-8DBC-95F9E764C15F}" destId="{8E357E9F-42F6-4B00-BFA0-A2B5D3529FF4}" srcOrd="8" destOrd="0" presId="urn:microsoft.com/office/officeart/2005/8/layout/hProcess11"/>
    <dgm:cxn modelId="{7A2C358D-BC51-41AC-BC43-DF36C04A4E5F}" type="presParOf" srcId="{8E357E9F-42F6-4B00-BFA0-A2B5D3529FF4}" destId="{B49AA5D5-2515-47D4-80EA-3F318E891B63}" srcOrd="0" destOrd="0" presId="urn:microsoft.com/office/officeart/2005/8/layout/hProcess11"/>
    <dgm:cxn modelId="{9ABCEC2B-0A61-48AE-93CB-305C2B0942CB}" type="presParOf" srcId="{8E357E9F-42F6-4B00-BFA0-A2B5D3529FF4}" destId="{15FA17CF-1F1B-4524-A846-02C3988DEB09}" srcOrd="1" destOrd="0" presId="urn:microsoft.com/office/officeart/2005/8/layout/hProcess11"/>
    <dgm:cxn modelId="{3729D045-383E-4D53-B729-5965AF0DDF5C}" type="presParOf" srcId="{8E357E9F-42F6-4B00-BFA0-A2B5D3529FF4}" destId="{F785A25E-6208-4129-8B30-2F2BDF41AAAE}" srcOrd="2" destOrd="0" presId="urn:microsoft.com/office/officeart/2005/8/layout/hProcess11"/>
    <dgm:cxn modelId="{99B499CE-83C2-4D4B-A0BE-7299E28BCC80}" type="presParOf" srcId="{CC9DF41B-EC74-48F2-8DBC-95F9E764C15F}" destId="{93BD0162-C8A0-4499-93D3-C7F936363F7B}" srcOrd="9" destOrd="0" presId="urn:microsoft.com/office/officeart/2005/8/layout/hProcess11"/>
    <dgm:cxn modelId="{6FA2EEE9-C941-4FB9-AE22-07E25EEAFF16}" type="presParOf" srcId="{CC9DF41B-EC74-48F2-8DBC-95F9E764C15F}" destId="{4C6E3687-7005-42CE-A719-3C67CE01E826}" srcOrd="10" destOrd="0" presId="urn:microsoft.com/office/officeart/2005/8/layout/hProcess11"/>
    <dgm:cxn modelId="{4D735C08-0999-4BE8-A544-C0676EBB2EEC}" type="presParOf" srcId="{4C6E3687-7005-42CE-A719-3C67CE01E826}" destId="{B51CE25C-9251-45C6-BF0D-A784CEF8685B}" srcOrd="0" destOrd="0" presId="urn:microsoft.com/office/officeart/2005/8/layout/hProcess11"/>
    <dgm:cxn modelId="{46AD105E-A0A3-4A69-86E5-E61FE7F47264}" type="presParOf" srcId="{4C6E3687-7005-42CE-A719-3C67CE01E826}" destId="{856F5D33-20B6-4731-8E0B-AFBFB0960FF3}" srcOrd="1" destOrd="0" presId="urn:microsoft.com/office/officeart/2005/8/layout/hProcess11"/>
    <dgm:cxn modelId="{C04BBC03-D86D-4C6A-93A5-C01C95CE7513}" type="presParOf" srcId="{4C6E3687-7005-42CE-A719-3C67CE01E826}" destId="{3E670E1D-A01E-4633-BAE2-BF8CD013D559}" srcOrd="2" destOrd="0" presId="urn:microsoft.com/office/officeart/2005/8/layout/hProcess11"/>
    <dgm:cxn modelId="{9AA0CF9C-744F-4860-9322-C0C820499927}" type="presParOf" srcId="{CC9DF41B-EC74-48F2-8DBC-95F9E764C15F}" destId="{BE38B929-8509-4669-8D43-F7E69A716209}" srcOrd="11" destOrd="0" presId="urn:microsoft.com/office/officeart/2005/8/layout/hProcess11"/>
    <dgm:cxn modelId="{E6507B01-3766-4A4B-A87B-2626FDCB9923}" type="presParOf" srcId="{CC9DF41B-EC74-48F2-8DBC-95F9E764C15F}" destId="{5036A623-3D97-457F-88F7-938661AF307A}" srcOrd="12" destOrd="0" presId="urn:microsoft.com/office/officeart/2005/8/layout/hProcess11"/>
    <dgm:cxn modelId="{C055525D-899A-4179-97CD-66A5406006D0}" type="presParOf" srcId="{5036A623-3D97-457F-88F7-938661AF307A}" destId="{B6B95B2C-9939-4C4A-BF13-43698F089E7D}" srcOrd="0" destOrd="0" presId="urn:microsoft.com/office/officeart/2005/8/layout/hProcess11"/>
    <dgm:cxn modelId="{1613134C-4DB8-4F52-BB62-84B08F48B775}" type="presParOf" srcId="{5036A623-3D97-457F-88F7-938661AF307A}" destId="{89376812-699D-44B5-85CF-6CEA1C82450C}" srcOrd="1" destOrd="0" presId="urn:microsoft.com/office/officeart/2005/8/layout/hProcess11"/>
    <dgm:cxn modelId="{E3A84D1E-4854-48AB-B5BA-EF4554A88278}" type="presParOf" srcId="{5036A623-3D97-457F-88F7-938661AF307A}" destId="{1FF199E5-DC71-4A57-89FD-8149E029711E}" srcOrd="2" destOrd="0" presId="urn:microsoft.com/office/officeart/2005/8/layout/hProcess11"/>
    <dgm:cxn modelId="{6681EB2B-BBB6-4F03-A744-C28DD428E60B}" type="presParOf" srcId="{CC9DF41B-EC74-48F2-8DBC-95F9E764C15F}" destId="{AA4F71D0-3C1E-4A91-9E8A-1A282ED95A1C}" srcOrd="13" destOrd="0" presId="urn:microsoft.com/office/officeart/2005/8/layout/hProcess11"/>
    <dgm:cxn modelId="{F5D8500E-DE0B-4BF1-8A57-7F9775F84188}" type="presParOf" srcId="{CC9DF41B-EC74-48F2-8DBC-95F9E764C15F}" destId="{4286C974-235F-45BE-9952-E1EE17A597E4}" srcOrd="14" destOrd="0" presId="urn:microsoft.com/office/officeart/2005/8/layout/hProcess11"/>
    <dgm:cxn modelId="{62383208-828B-438E-9FB9-A1D4CD2686FA}" type="presParOf" srcId="{4286C974-235F-45BE-9952-E1EE17A597E4}" destId="{0380CD25-83D2-4474-B67D-25BE3ABD0C8B}" srcOrd="0" destOrd="0" presId="urn:microsoft.com/office/officeart/2005/8/layout/hProcess11"/>
    <dgm:cxn modelId="{DF09EE72-601D-4CEF-ACF0-F5399C056B00}" type="presParOf" srcId="{4286C974-235F-45BE-9952-E1EE17A597E4}" destId="{C13BC448-84F4-4806-86B6-B40EB7432797}" srcOrd="1" destOrd="0" presId="urn:microsoft.com/office/officeart/2005/8/layout/hProcess11"/>
    <dgm:cxn modelId="{7C4EE9BC-61E5-490D-BDFC-52C2475E296D}" type="presParOf" srcId="{4286C974-235F-45BE-9952-E1EE17A597E4}" destId="{C7B546F5-E9BB-4959-98D5-0122EAF06DAA}" srcOrd="2" destOrd="0" presId="urn:microsoft.com/office/officeart/2005/8/layout/hProcess11"/>
    <dgm:cxn modelId="{65335530-C425-41C4-B2EA-918F85601987}" type="presParOf" srcId="{CC9DF41B-EC74-48F2-8DBC-95F9E764C15F}" destId="{A16E619D-3EA8-45FB-8048-91268CF99F5C}" srcOrd="15" destOrd="0" presId="urn:microsoft.com/office/officeart/2005/8/layout/hProcess11"/>
    <dgm:cxn modelId="{29BC836E-B001-4072-8937-22F3A298E056}" type="presParOf" srcId="{CC9DF41B-EC74-48F2-8DBC-95F9E764C15F}" destId="{3C6AA509-D4B4-4493-B946-A8DA2AA46CDC}" srcOrd="16" destOrd="0" presId="urn:microsoft.com/office/officeart/2005/8/layout/hProcess11"/>
    <dgm:cxn modelId="{3B908815-5F35-4DD3-8606-67DC89F9F9D0}" type="presParOf" srcId="{3C6AA509-D4B4-4493-B946-A8DA2AA46CDC}" destId="{E39AA51C-8377-46A0-9304-9FE0F742B36B}" srcOrd="0" destOrd="0" presId="urn:microsoft.com/office/officeart/2005/8/layout/hProcess11"/>
    <dgm:cxn modelId="{1B542C53-6FCE-48E8-8975-D2804747B477}" type="presParOf" srcId="{3C6AA509-D4B4-4493-B946-A8DA2AA46CDC}" destId="{4E8B08CC-0D93-4537-B07E-1733EBDB0BE5}" srcOrd="1" destOrd="0" presId="urn:microsoft.com/office/officeart/2005/8/layout/hProcess11"/>
    <dgm:cxn modelId="{122DD9ED-F16B-45B9-945D-1D88D3DD1AEA}" type="presParOf" srcId="{3C6AA509-D4B4-4493-B946-A8DA2AA46CDC}" destId="{B022971C-6E3D-4181-8BA0-C01CB415F28F}" srcOrd="2" destOrd="0" presId="urn:microsoft.com/office/officeart/2005/8/layout/hProcess11"/>
    <dgm:cxn modelId="{371D34D6-7AB2-47D2-8F20-B7C309BF8EA8}" type="presParOf" srcId="{CC9DF41B-EC74-48F2-8DBC-95F9E764C15F}" destId="{EF783E17-5724-4193-8116-EB7A56072AA5}" srcOrd="17" destOrd="0" presId="urn:microsoft.com/office/officeart/2005/8/layout/hProcess11"/>
    <dgm:cxn modelId="{157597CB-2607-4102-8A81-2F48F1442D32}" type="presParOf" srcId="{CC9DF41B-EC74-48F2-8DBC-95F9E764C15F}" destId="{6EA31CE0-F9E9-4EBA-BD56-ED552EB19CC6}" srcOrd="18" destOrd="0" presId="urn:microsoft.com/office/officeart/2005/8/layout/hProcess11"/>
    <dgm:cxn modelId="{BA4D3369-C1CD-4469-B746-321EDD4C9D30}" type="presParOf" srcId="{6EA31CE0-F9E9-4EBA-BD56-ED552EB19CC6}" destId="{22D86FE5-07F3-434B-B47B-318255FFA194}" srcOrd="0" destOrd="0" presId="urn:microsoft.com/office/officeart/2005/8/layout/hProcess11"/>
    <dgm:cxn modelId="{E1FA8997-DB7B-4234-98E6-E8CA93EB8DB5}" type="presParOf" srcId="{6EA31CE0-F9E9-4EBA-BD56-ED552EB19CC6}" destId="{3A69149E-A51A-41A1-B46A-79DEBD8B0EF0}" srcOrd="1" destOrd="0" presId="urn:microsoft.com/office/officeart/2005/8/layout/hProcess11"/>
    <dgm:cxn modelId="{A44D0EDC-D62D-4850-A14B-A45B9AEE4FB8}" type="presParOf" srcId="{6EA31CE0-F9E9-4EBA-BD56-ED552EB19CC6}" destId="{0788C2FD-E8F1-4E6D-ACEC-846F34F86C04}" srcOrd="2" destOrd="0" presId="urn:microsoft.com/office/officeart/2005/8/layout/hProcess11"/>
    <dgm:cxn modelId="{3EC254A5-2D56-43B7-8D3D-2D01BA29E502}" type="presParOf" srcId="{CC9DF41B-EC74-48F2-8DBC-95F9E764C15F}" destId="{87B6523A-6746-4C22-8D0B-32CD966114E9}" srcOrd="19" destOrd="0" presId="urn:microsoft.com/office/officeart/2005/8/layout/hProcess11"/>
    <dgm:cxn modelId="{4A3FE905-929A-4603-B552-399CF52FDAFE}" type="presParOf" srcId="{CC9DF41B-EC74-48F2-8DBC-95F9E764C15F}" destId="{FA36E7F5-5368-42D8-8962-6C02137931EB}" srcOrd="20" destOrd="0" presId="urn:microsoft.com/office/officeart/2005/8/layout/hProcess11"/>
    <dgm:cxn modelId="{DCFE6E4D-09AF-4C85-926D-E3B77657FBC9}" type="presParOf" srcId="{FA36E7F5-5368-42D8-8962-6C02137931EB}" destId="{01C35EF1-3267-48C2-AC66-19391016CEC5}" srcOrd="0" destOrd="0" presId="urn:microsoft.com/office/officeart/2005/8/layout/hProcess11"/>
    <dgm:cxn modelId="{FCDD9019-B552-493B-A41E-187ABEE29AC1}" type="presParOf" srcId="{FA36E7F5-5368-42D8-8962-6C02137931EB}" destId="{86A341E5-3806-4119-B6FD-A419D7D89ADF}" srcOrd="1" destOrd="0" presId="urn:microsoft.com/office/officeart/2005/8/layout/hProcess11"/>
    <dgm:cxn modelId="{D1F007B0-8581-4742-A2CD-5923B12C1C55}" type="presParOf" srcId="{FA36E7F5-5368-42D8-8962-6C02137931EB}" destId="{2D985BBC-047F-4117-91F7-CFEF4CBEAAF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35FC6-4EAE-478F-96B8-25D2AABB6791}">
      <dsp:nvSpPr>
        <dsp:cNvPr id="0" name=""/>
        <dsp:cNvSpPr/>
      </dsp:nvSpPr>
      <dsp:spPr>
        <a:xfrm>
          <a:off x="0" y="2369604"/>
          <a:ext cx="9047162" cy="251890"/>
        </a:xfrm>
        <a:prstGeom prst="notched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0725B6-2FEB-4B8F-925E-FCB1517F94FB}">
      <dsp:nvSpPr>
        <dsp:cNvPr id="0" name=""/>
        <dsp:cNvSpPr/>
      </dsp:nvSpPr>
      <dsp:spPr>
        <a:xfrm>
          <a:off x="0"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a:t>14/03/’19</a:t>
          </a:r>
        </a:p>
      </dsp:txBody>
      <dsp:txXfrm>
        <a:off x="0" y="177763"/>
        <a:ext cx="707693" cy="1996440"/>
      </dsp:txXfrm>
    </dsp:sp>
    <dsp:sp modelId="{22916BB0-5F82-4126-9DF7-21D1E8F6DE56}">
      <dsp:nvSpPr>
        <dsp:cNvPr id="0" name=""/>
        <dsp:cNvSpPr/>
      </dsp:nvSpPr>
      <dsp:spPr>
        <a:xfrm>
          <a:off x="320909"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81B4E-4115-4EDE-A2D9-0600A0EF473F}">
      <dsp:nvSpPr>
        <dsp:cNvPr id="0" name=""/>
        <dsp:cNvSpPr/>
      </dsp:nvSpPr>
      <dsp:spPr>
        <a:xfrm>
          <a:off x="745065"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a:t>25/03/’19</a:t>
          </a:r>
        </a:p>
        <a:p>
          <a:pPr lvl="0" algn="ctr" defTabSz="466725">
            <a:lnSpc>
              <a:spcPct val="90000"/>
            </a:lnSpc>
            <a:spcBef>
              <a:spcPct val="0"/>
            </a:spcBef>
            <a:spcAft>
              <a:spcPct val="35000"/>
            </a:spcAft>
          </a:pPr>
          <a:endParaRPr lang="nl-BE" sz="1050" kern="1200" noProof="0" dirty="0"/>
        </a:p>
      </dsp:txBody>
      <dsp:txXfrm>
        <a:off x="745065" y="2799967"/>
        <a:ext cx="707693" cy="1996440"/>
      </dsp:txXfrm>
    </dsp:sp>
    <dsp:sp modelId="{45572ED9-11A1-4908-8F26-8A7393B4AF17}">
      <dsp:nvSpPr>
        <dsp:cNvPr id="0" name=""/>
        <dsp:cNvSpPr/>
      </dsp:nvSpPr>
      <dsp:spPr>
        <a:xfrm>
          <a:off x="1063986"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E6BA4-6A8F-41C3-BB02-E7DA6269F62F}">
      <dsp:nvSpPr>
        <dsp:cNvPr id="0" name=""/>
        <dsp:cNvSpPr/>
      </dsp:nvSpPr>
      <dsp:spPr>
        <a:xfrm>
          <a:off x="1488143" y="20315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05/04/</a:t>
          </a:r>
          <a:r>
            <a:rPr lang="nl-BE" sz="1050" kern="1200" noProof="0" dirty="0"/>
            <a:t>’19</a:t>
          </a:r>
        </a:p>
      </dsp:txBody>
      <dsp:txXfrm>
        <a:off x="1488143" y="203157"/>
        <a:ext cx="707693" cy="1996440"/>
      </dsp:txXfrm>
    </dsp:sp>
    <dsp:sp modelId="{B0F5B861-A8A1-4820-8570-5189759BDF0D}">
      <dsp:nvSpPr>
        <dsp:cNvPr id="0" name=""/>
        <dsp:cNvSpPr/>
      </dsp:nvSpPr>
      <dsp:spPr>
        <a:xfrm>
          <a:off x="1807064"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1A9866-0426-4C31-9838-3FACA507663E}">
      <dsp:nvSpPr>
        <dsp:cNvPr id="0" name=""/>
        <dsp:cNvSpPr/>
      </dsp:nvSpPr>
      <dsp:spPr>
        <a:xfrm>
          <a:off x="2231220"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smtClean="0"/>
            <a:t>06/05/</a:t>
          </a:r>
          <a:r>
            <a:rPr lang="nl-BE" sz="1050" kern="1200" noProof="0" dirty="0"/>
            <a:t>’19</a:t>
          </a:r>
        </a:p>
        <a:p>
          <a:pPr lvl="0" algn="ctr" defTabSz="466725">
            <a:lnSpc>
              <a:spcPct val="90000"/>
            </a:lnSpc>
            <a:spcBef>
              <a:spcPct val="0"/>
            </a:spcBef>
            <a:spcAft>
              <a:spcPct val="35000"/>
            </a:spcAft>
          </a:pPr>
          <a:endParaRPr lang="nl-BE" sz="1050" kern="1200" noProof="0" dirty="0"/>
        </a:p>
      </dsp:txBody>
      <dsp:txXfrm>
        <a:off x="2231220" y="2799967"/>
        <a:ext cx="707693" cy="1996440"/>
      </dsp:txXfrm>
    </dsp:sp>
    <dsp:sp modelId="{DB35F419-A3BA-4B7E-B434-757640C778D6}">
      <dsp:nvSpPr>
        <dsp:cNvPr id="0" name=""/>
        <dsp:cNvSpPr/>
      </dsp:nvSpPr>
      <dsp:spPr>
        <a:xfrm>
          <a:off x="2550142"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AA5D5-2515-47D4-80EA-3F318E891B63}">
      <dsp:nvSpPr>
        <dsp:cNvPr id="0" name=""/>
        <dsp:cNvSpPr/>
      </dsp:nvSpPr>
      <dsp:spPr>
        <a:xfrm>
          <a:off x="2974298"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12/06/</a:t>
          </a:r>
          <a:r>
            <a:rPr lang="nl-BE" sz="1050" kern="1200" noProof="0" dirty="0"/>
            <a:t>’19</a:t>
          </a:r>
        </a:p>
      </dsp:txBody>
      <dsp:txXfrm>
        <a:off x="2974298" y="177763"/>
        <a:ext cx="707693" cy="1996440"/>
      </dsp:txXfrm>
    </dsp:sp>
    <dsp:sp modelId="{15FA17CF-1F1B-4524-A846-02C3988DEB09}">
      <dsp:nvSpPr>
        <dsp:cNvPr id="0" name=""/>
        <dsp:cNvSpPr/>
      </dsp:nvSpPr>
      <dsp:spPr>
        <a:xfrm>
          <a:off x="3293219"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1CE25C-9251-45C6-BF0D-A784CEF8685B}">
      <dsp:nvSpPr>
        <dsp:cNvPr id="0" name=""/>
        <dsp:cNvSpPr/>
      </dsp:nvSpPr>
      <dsp:spPr>
        <a:xfrm>
          <a:off x="3717376"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smtClean="0"/>
            <a:t>26/06/</a:t>
          </a:r>
          <a:r>
            <a:rPr lang="nl-BE" sz="1050" kern="1200" noProof="0" dirty="0"/>
            <a:t>’19</a:t>
          </a:r>
        </a:p>
        <a:p>
          <a:pPr lvl="0" algn="ctr" defTabSz="466725">
            <a:lnSpc>
              <a:spcPct val="90000"/>
            </a:lnSpc>
            <a:spcBef>
              <a:spcPct val="0"/>
            </a:spcBef>
            <a:spcAft>
              <a:spcPct val="35000"/>
            </a:spcAft>
          </a:pPr>
          <a:endParaRPr lang="nl-BE" sz="1050" kern="1200" noProof="0" dirty="0"/>
        </a:p>
      </dsp:txBody>
      <dsp:txXfrm>
        <a:off x="3717376" y="2799967"/>
        <a:ext cx="707693" cy="1996440"/>
      </dsp:txXfrm>
    </dsp:sp>
    <dsp:sp modelId="{856F5D33-20B6-4731-8E0B-AFBFB0960FF3}">
      <dsp:nvSpPr>
        <dsp:cNvPr id="0" name=""/>
        <dsp:cNvSpPr/>
      </dsp:nvSpPr>
      <dsp:spPr>
        <a:xfrm>
          <a:off x="4036297"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95B2C-9939-4C4A-BF13-43698F089E7D}">
      <dsp:nvSpPr>
        <dsp:cNvPr id="0" name=""/>
        <dsp:cNvSpPr/>
      </dsp:nvSpPr>
      <dsp:spPr>
        <a:xfrm>
          <a:off x="4460454"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dsp:txBody>
      <dsp:txXfrm>
        <a:off x="4460454" y="177763"/>
        <a:ext cx="707693" cy="1996440"/>
      </dsp:txXfrm>
    </dsp:sp>
    <dsp:sp modelId="{89376812-699D-44B5-85CF-6CEA1C82450C}">
      <dsp:nvSpPr>
        <dsp:cNvPr id="0" name=""/>
        <dsp:cNvSpPr/>
      </dsp:nvSpPr>
      <dsp:spPr>
        <a:xfrm>
          <a:off x="4779375"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80CD25-83D2-4474-B67D-25BE3ABD0C8B}">
      <dsp:nvSpPr>
        <dsp:cNvPr id="0" name=""/>
        <dsp:cNvSpPr/>
      </dsp:nvSpPr>
      <dsp:spPr>
        <a:xfrm>
          <a:off x="5203531" y="2994660"/>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nl-BE" sz="6500" kern="1200" noProof="0" dirty="0"/>
        </a:p>
      </dsp:txBody>
      <dsp:txXfrm>
        <a:off x="5203531" y="2994660"/>
        <a:ext cx="707693" cy="1996440"/>
      </dsp:txXfrm>
    </dsp:sp>
    <dsp:sp modelId="{C13BC448-84F4-4806-86B6-B40EB7432797}">
      <dsp:nvSpPr>
        <dsp:cNvPr id="0" name=""/>
        <dsp:cNvSpPr/>
      </dsp:nvSpPr>
      <dsp:spPr>
        <a:xfrm>
          <a:off x="5307823" y="2245994"/>
          <a:ext cx="499110" cy="499110"/>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AA51C-8377-46A0-9304-9FE0F742B36B}">
      <dsp:nvSpPr>
        <dsp:cNvPr id="0" name=""/>
        <dsp:cNvSpPr/>
      </dsp:nvSpPr>
      <dsp:spPr>
        <a:xfrm>
          <a:off x="5999099" y="280499"/>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b" anchorCtr="0">
          <a:noAutofit/>
        </a:bodyPr>
        <a:lstStyle/>
        <a:p>
          <a:pPr lvl="0" algn="ctr" defTabSz="2889250">
            <a:lnSpc>
              <a:spcPct val="90000"/>
            </a:lnSpc>
            <a:spcBef>
              <a:spcPct val="0"/>
            </a:spcBef>
            <a:spcAft>
              <a:spcPct val="35000"/>
            </a:spcAft>
          </a:pPr>
          <a:endParaRPr lang="nl-BE" sz="6500" kern="1200" noProof="0" dirty="0"/>
        </a:p>
      </dsp:txBody>
      <dsp:txXfrm>
        <a:off x="5999099" y="280499"/>
        <a:ext cx="707693" cy="1996440"/>
      </dsp:txXfrm>
    </dsp:sp>
    <dsp:sp modelId="{4E8B08CC-0D93-4537-B07E-1733EBDB0BE5}">
      <dsp:nvSpPr>
        <dsp:cNvPr id="0" name=""/>
        <dsp:cNvSpPr/>
      </dsp:nvSpPr>
      <dsp:spPr>
        <a:xfrm>
          <a:off x="6265530"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86FE5-07F3-434B-B47B-318255FFA194}">
      <dsp:nvSpPr>
        <dsp:cNvPr id="0" name=""/>
        <dsp:cNvSpPr/>
      </dsp:nvSpPr>
      <dsp:spPr>
        <a:xfrm>
          <a:off x="6689687" y="2994660"/>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nl-BE" sz="6500" kern="1200" noProof="0" dirty="0"/>
        </a:p>
      </dsp:txBody>
      <dsp:txXfrm>
        <a:off x="6689687" y="2994660"/>
        <a:ext cx="707693" cy="1996440"/>
      </dsp:txXfrm>
    </dsp:sp>
    <dsp:sp modelId="{3A69149E-A51A-41A1-B46A-79DEBD8B0EF0}">
      <dsp:nvSpPr>
        <dsp:cNvPr id="0" name=""/>
        <dsp:cNvSpPr/>
      </dsp:nvSpPr>
      <dsp:spPr>
        <a:xfrm>
          <a:off x="6793978" y="2245994"/>
          <a:ext cx="499110" cy="499110"/>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C35EF1-3267-48C2-AC66-19391016CEC5}">
      <dsp:nvSpPr>
        <dsp:cNvPr id="0" name=""/>
        <dsp:cNvSpPr/>
      </dsp:nvSpPr>
      <dsp:spPr>
        <a:xfrm>
          <a:off x="7432764"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15/12</a:t>
          </a:r>
          <a:r>
            <a:rPr lang="nl-BE" sz="1050" kern="1200" noProof="0" dirty="0"/>
            <a:t>/’19</a:t>
          </a:r>
        </a:p>
      </dsp:txBody>
      <dsp:txXfrm>
        <a:off x="7432764" y="177763"/>
        <a:ext cx="707693" cy="1996440"/>
      </dsp:txXfrm>
    </dsp:sp>
    <dsp:sp modelId="{86A341E5-3806-4119-B6FD-A419D7D89ADF}">
      <dsp:nvSpPr>
        <dsp:cNvPr id="0" name=""/>
        <dsp:cNvSpPr/>
      </dsp:nvSpPr>
      <dsp:spPr>
        <a:xfrm>
          <a:off x="7751686"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35FC6-4EAE-478F-96B8-25D2AABB6791}">
      <dsp:nvSpPr>
        <dsp:cNvPr id="0" name=""/>
        <dsp:cNvSpPr/>
      </dsp:nvSpPr>
      <dsp:spPr>
        <a:xfrm>
          <a:off x="0" y="2369604"/>
          <a:ext cx="9047162" cy="251890"/>
        </a:xfrm>
        <a:prstGeom prst="notched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0725B6-2FEB-4B8F-925E-FCB1517F94FB}">
      <dsp:nvSpPr>
        <dsp:cNvPr id="0" name=""/>
        <dsp:cNvSpPr/>
      </dsp:nvSpPr>
      <dsp:spPr>
        <a:xfrm>
          <a:off x="0"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a:t>14/03/’19</a:t>
          </a:r>
        </a:p>
      </dsp:txBody>
      <dsp:txXfrm>
        <a:off x="0" y="177763"/>
        <a:ext cx="707693" cy="1996440"/>
      </dsp:txXfrm>
    </dsp:sp>
    <dsp:sp modelId="{22916BB0-5F82-4126-9DF7-21D1E8F6DE56}">
      <dsp:nvSpPr>
        <dsp:cNvPr id="0" name=""/>
        <dsp:cNvSpPr/>
      </dsp:nvSpPr>
      <dsp:spPr>
        <a:xfrm>
          <a:off x="320909"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81B4E-4115-4EDE-A2D9-0600A0EF473F}">
      <dsp:nvSpPr>
        <dsp:cNvPr id="0" name=""/>
        <dsp:cNvSpPr/>
      </dsp:nvSpPr>
      <dsp:spPr>
        <a:xfrm>
          <a:off x="745065"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a:t>25/03/’19</a:t>
          </a:r>
        </a:p>
        <a:p>
          <a:pPr lvl="0" algn="ctr" defTabSz="466725">
            <a:lnSpc>
              <a:spcPct val="90000"/>
            </a:lnSpc>
            <a:spcBef>
              <a:spcPct val="0"/>
            </a:spcBef>
            <a:spcAft>
              <a:spcPct val="35000"/>
            </a:spcAft>
          </a:pPr>
          <a:endParaRPr lang="nl-BE" sz="1050" kern="1200" noProof="0" dirty="0"/>
        </a:p>
      </dsp:txBody>
      <dsp:txXfrm>
        <a:off x="745065" y="2799967"/>
        <a:ext cx="707693" cy="1996440"/>
      </dsp:txXfrm>
    </dsp:sp>
    <dsp:sp modelId="{45572ED9-11A1-4908-8F26-8A7393B4AF17}">
      <dsp:nvSpPr>
        <dsp:cNvPr id="0" name=""/>
        <dsp:cNvSpPr/>
      </dsp:nvSpPr>
      <dsp:spPr>
        <a:xfrm>
          <a:off x="1063986"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E6BA4-6A8F-41C3-BB02-E7DA6269F62F}">
      <dsp:nvSpPr>
        <dsp:cNvPr id="0" name=""/>
        <dsp:cNvSpPr/>
      </dsp:nvSpPr>
      <dsp:spPr>
        <a:xfrm>
          <a:off x="1488143" y="20315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05/04/</a:t>
          </a:r>
          <a:r>
            <a:rPr lang="nl-BE" sz="1050" kern="1200" noProof="0" dirty="0"/>
            <a:t>’19</a:t>
          </a:r>
        </a:p>
      </dsp:txBody>
      <dsp:txXfrm>
        <a:off x="1488143" y="203157"/>
        <a:ext cx="707693" cy="1996440"/>
      </dsp:txXfrm>
    </dsp:sp>
    <dsp:sp modelId="{B0F5B861-A8A1-4820-8570-5189759BDF0D}">
      <dsp:nvSpPr>
        <dsp:cNvPr id="0" name=""/>
        <dsp:cNvSpPr/>
      </dsp:nvSpPr>
      <dsp:spPr>
        <a:xfrm>
          <a:off x="1807064"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1A9866-0426-4C31-9838-3FACA507663E}">
      <dsp:nvSpPr>
        <dsp:cNvPr id="0" name=""/>
        <dsp:cNvSpPr/>
      </dsp:nvSpPr>
      <dsp:spPr>
        <a:xfrm>
          <a:off x="2231220"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smtClean="0"/>
            <a:t>06/05/</a:t>
          </a:r>
          <a:r>
            <a:rPr lang="nl-BE" sz="1050" kern="1200" noProof="0" dirty="0"/>
            <a:t>’19</a:t>
          </a:r>
        </a:p>
        <a:p>
          <a:pPr lvl="0" algn="ctr" defTabSz="466725">
            <a:lnSpc>
              <a:spcPct val="90000"/>
            </a:lnSpc>
            <a:spcBef>
              <a:spcPct val="0"/>
            </a:spcBef>
            <a:spcAft>
              <a:spcPct val="35000"/>
            </a:spcAft>
          </a:pPr>
          <a:endParaRPr lang="nl-BE" sz="1050" kern="1200" noProof="0" dirty="0"/>
        </a:p>
      </dsp:txBody>
      <dsp:txXfrm>
        <a:off x="2231220" y="2799967"/>
        <a:ext cx="707693" cy="1996440"/>
      </dsp:txXfrm>
    </dsp:sp>
    <dsp:sp modelId="{DB35F419-A3BA-4B7E-B434-757640C778D6}">
      <dsp:nvSpPr>
        <dsp:cNvPr id="0" name=""/>
        <dsp:cNvSpPr/>
      </dsp:nvSpPr>
      <dsp:spPr>
        <a:xfrm>
          <a:off x="2550142"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AA5D5-2515-47D4-80EA-3F318E891B63}">
      <dsp:nvSpPr>
        <dsp:cNvPr id="0" name=""/>
        <dsp:cNvSpPr/>
      </dsp:nvSpPr>
      <dsp:spPr>
        <a:xfrm>
          <a:off x="2974298"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12/06/</a:t>
          </a:r>
          <a:r>
            <a:rPr lang="nl-BE" sz="1050" kern="1200" noProof="0" dirty="0"/>
            <a:t>’19</a:t>
          </a:r>
        </a:p>
      </dsp:txBody>
      <dsp:txXfrm>
        <a:off x="2974298" y="177763"/>
        <a:ext cx="707693" cy="1996440"/>
      </dsp:txXfrm>
    </dsp:sp>
    <dsp:sp modelId="{15FA17CF-1F1B-4524-A846-02C3988DEB09}">
      <dsp:nvSpPr>
        <dsp:cNvPr id="0" name=""/>
        <dsp:cNvSpPr/>
      </dsp:nvSpPr>
      <dsp:spPr>
        <a:xfrm>
          <a:off x="3293219"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1CE25C-9251-45C6-BF0D-A784CEF8685B}">
      <dsp:nvSpPr>
        <dsp:cNvPr id="0" name=""/>
        <dsp:cNvSpPr/>
      </dsp:nvSpPr>
      <dsp:spPr>
        <a:xfrm>
          <a:off x="3717376"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smtClean="0"/>
            <a:t>26/06/</a:t>
          </a:r>
          <a:r>
            <a:rPr lang="nl-BE" sz="1050" kern="1200" noProof="0" dirty="0"/>
            <a:t>’19</a:t>
          </a:r>
        </a:p>
        <a:p>
          <a:pPr lvl="0" algn="ctr" defTabSz="466725">
            <a:lnSpc>
              <a:spcPct val="90000"/>
            </a:lnSpc>
            <a:spcBef>
              <a:spcPct val="0"/>
            </a:spcBef>
            <a:spcAft>
              <a:spcPct val="35000"/>
            </a:spcAft>
          </a:pPr>
          <a:endParaRPr lang="nl-BE" sz="1050" kern="1200" noProof="0" dirty="0"/>
        </a:p>
      </dsp:txBody>
      <dsp:txXfrm>
        <a:off x="3717376" y="2799967"/>
        <a:ext cx="707693" cy="1996440"/>
      </dsp:txXfrm>
    </dsp:sp>
    <dsp:sp modelId="{856F5D33-20B6-4731-8E0B-AFBFB0960FF3}">
      <dsp:nvSpPr>
        <dsp:cNvPr id="0" name=""/>
        <dsp:cNvSpPr/>
      </dsp:nvSpPr>
      <dsp:spPr>
        <a:xfrm>
          <a:off x="4036297"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95B2C-9939-4C4A-BF13-43698F089E7D}">
      <dsp:nvSpPr>
        <dsp:cNvPr id="0" name=""/>
        <dsp:cNvSpPr/>
      </dsp:nvSpPr>
      <dsp:spPr>
        <a:xfrm>
          <a:off x="4460454"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dsp:txBody>
      <dsp:txXfrm>
        <a:off x="4460454" y="177763"/>
        <a:ext cx="707693" cy="1996440"/>
      </dsp:txXfrm>
    </dsp:sp>
    <dsp:sp modelId="{89376812-699D-44B5-85CF-6CEA1C82450C}">
      <dsp:nvSpPr>
        <dsp:cNvPr id="0" name=""/>
        <dsp:cNvSpPr/>
      </dsp:nvSpPr>
      <dsp:spPr>
        <a:xfrm>
          <a:off x="4779375"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80CD25-83D2-4474-B67D-25BE3ABD0C8B}">
      <dsp:nvSpPr>
        <dsp:cNvPr id="0" name=""/>
        <dsp:cNvSpPr/>
      </dsp:nvSpPr>
      <dsp:spPr>
        <a:xfrm>
          <a:off x="5203531" y="2994660"/>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nl-BE" sz="6500" kern="1200" noProof="0" dirty="0"/>
        </a:p>
      </dsp:txBody>
      <dsp:txXfrm>
        <a:off x="5203531" y="2994660"/>
        <a:ext cx="707693" cy="1996440"/>
      </dsp:txXfrm>
    </dsp:sp>
    <dsp:sp modelId="{C13BC448-84F4-4806-86B6-B40EB7432797}">
      <dsp:nvSpPr>
        <dsp:cNvPr id="0" name=""/>
        <dsp:cNvSpPr/>
      </dsp:nvSpPr>
      <dsp:spPr>
        <a:xfrm>
          <a:off x="5307823" y="2245994"/>
          <a:ext cx="499110" cy="499110"/>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AA51C-8377-46A0-9304-9FE0F742B36B}">
      <dsp:nvSpPr>
        <dsp:cNvPr id="0" name=""/>
        <dsp:cNvSpPr/>
      </dsp:nvSpPr>
      <dsp:spPr>
        <a:xfrm>
          <a:off x="5999099" y="280499"/>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b" anchorCtr="0">
          <a:noAutofit/>
        </a:bodyPr>
        <a:lstStyle/>
        <a:p>
          <a:pPr lvl="0" algn="ctr" defTabSz="2889250">
            <a:lnSpc>
              <a:spcPct val="90000"/>
            </a:lnSpc>
            <a:spcBef>
              <a:spcPct val="0"/>
            </a:spcBef>
            <a:spcAft>
              <a:spcPct val="35000"/>
            </a:spcAft>
          </a:pPr>
          <a:endParaRPr lang="nl-BE" sz="6500" kern="1200" noProof="0" dirty="0"/>
        </a:p>
      </dsp:txBody>
      <dsp:txXfrm>
        <a:off x="5999099" y="280499"/>
        <a:ext cx="707693" cy="1996440"/>
      </dsp:txXfrm>
    </dsp:sp>
    <dsp:sp modelId="{4E8B08CC-0D93-4537-B07E-1733EBDB0BE5}">
      <dsp:nvSpPr>
        <dsp:cNvPr id="0" name=""/>
        <dsp:cNvSpPr/>
      </dsp:nvSpPr>
      <dsp:spPr>
        <a:xfrm>
          <a:off x="6265530"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86FE5-07F3-434B-B47B-318255FFA194}">
      <dsp:nvSpPr>
        <dsp:cNvPr id="0" name=""/>
        <dsp:cNvSpPr/>
      </dsp:nvSpPr>
      <dsp:spPr>
        <a:xfrm>
          <a:off x="6689687" y="2994660"/>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nl-BE" sz="6500" kern="1200" noProof="0" dirty="0"/>
        </a:p>
      </dsp:txBody>
      <dsp:txXfrm>
        <a:off x="6689687" y="2994660"/>
        <a:ext cx="707693" cy="1996440"/>
      </dsp:txXfrm>
    </dsp:sp>
    <dsp:sp modelId="{3A69149E-A51A-41A1-B46A-79DEBD8B0EF0}">
      <dsp:nvSpPr>
        <dsp:cNvPr id="0" name=""/>
        <dsp:cNvSpPr/>
      </dsp:nvSpPr>
      <dsp:spPr>
        <a:xfrm>
          <a:off x="6793978" y="2245994"/>
          <a:ext cx="499110" cy="499110"/>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C35EF1-3267-48C2-AC66-19391016CEC5}">
      <dsp:nvSpPr>
        <dsp:cNvPr id="0" name=""/>
        <dsp:cNvSpPr/>
      </dsp:nvSpPr>
      <dsp:spPr>
        <a:xfrm>
          <a:off x="7432764"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15/12</a:t>
          </a:r>
          <a:r>
            <a:rPr lang="nl-BE" sz="1050" kern="1200" noProof="0" dirty="0"/>
            <a:t>/’19</a:t>
          </a:r>
        </a:p>
      </dsp:txBody>
      <dsp:txXfrm>
        <a:off x="7432764" y="177763"/>
        <a:ext cx="707693" cy="1996440"/>
      </dsp:txXfrm>
    </dsp:sp>
    <dsp:sp modelId="{86A341E5-3806-4119-B6FD-A419D7D89ADF}">
      <dsp:nvSpPr>
        <dsp:cNvPr id="0" name=""/>
        <dsp:cNvSpPr/>
      </dsp:nvSpPr>
      <dsp:spPr>
        <a:xfrm>
          <a:off x="7751686"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7"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25/03/2019</a:t>
            </a:fld>
            <a:endParaRPr lang="nl-BE"/>
          </a:p>
        </p:txBody>
      </p:sp>
      <p:sp>
        <p:nvSpPr>
          <p:cNvPr id="8" name="Footer Placeholder 3"/>
          <p:cNvSpPr>
            <a:spLocks noGrp="1"/>
          </p:cNvSpPr>
          <p:nvPr>
            <p:ph type="ftr" sz="quarter" idx="2"/>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9" name="Slide Number Placeholder 4"/>
          <p:cNvSpPr>
            <a:spLocks noGrp="1"/>
          </p:cNvSpPr>
          <p:nvPr>
            <p:ph type="sldNum" sz="quarter" idx="3"/>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3906562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8"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9"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25/03/2019</a:t>
            </a:fld>
            <a:endParaRPr lang="nl-BE"/>
          </a:p>
        </p:txBody>
      </p:sp>
      <p:sp>
        <p:nvSpPr>
          <p:cNvPr id="10" name="Footer Placeholder 3"/>
          <p:cNvSpPr>
            <a:spLocks noGrp="1"/>
          </p:cNvSpPr>
          <p:nvPr>
            <p:ph type="ftr" sz="quarter" idx="4"/>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11" name="Slide Number Placeholder 4"/>
          <p:cNvSpPr>
            <a:spLocks noGrp="1"/>
          </p:cNvSpPr>
          <p:nvPr>
            <p:ph type="sldNum" sz="quarter" idx="5"/>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2944797008"/>
      </p:ext>
    </p:extLst>
  </p:cSld>
  <p:clrMap bg1="lt1" tx1="dk1" bg2="lt2" tx2="dk2" accent1="accent1" accent2="accent2" accent3="accent3" accent4="accent4" accent5="accent5" accent6="accent6" hlink="hlink" folHlink="folHlink"/>
  <p:notesStyle>
    <a:lvl1pPr marL="171419"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1pPr>
    <a:lvl2pPr marL="36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2pPr>
    <a:lvl3pPr marL="54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3pPr>
    <a:lvl4pPr marL="72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4pPr>
    <a:lvl5pPr marL="90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5pPr>
    <a:lvl6pPr marL="2285588" algn="l" defTabSz="914235" rtl="0" eaLnBrk="1" latinLnBrk="0" hangingPunct="1">
      <a:defRPr sz="1200" kern="1200">
        <a:solidFill>
          <a:schemeClr val="tx1"/>
        </a:solidFill>
        <a:latin typeface="+mn-lt"/>
        <a:ea typeface="+mn-ea"/>
        <a:cs typeface="+mn-cs"/>
      </a:defRPr>
    </a:lvl6pPr>
    <a:lvl7pPr marL="2742705" algn="l" defTabSz="914235" rtl="0" eaLnBrk="1" latinLnBrk="0" hangingPunct="1">
      <a:defRPr sz="1200" kern="1200">
        <a:solidFill>
          <a:schemeClr val="tx1"/>
        </a:solidFill>
        <a:latin typeface="+mn-lt"/>
        <a:ea typeface="+mn-ea"/>
        <a:cs typeface="+mn-cs"/>
      </a:defRPr>
    </a:lvl7pPr>
    <a:lvl8pPr marL="3199823" algn="l" defTabSz="914235" rtl="0" eaLnBrk="1" latinLnBrk="0" hangingPunct="1">
      <a:defRPr sz="1200" kern="1200">
        <a:solidFill>
          <a:schemeClr val="tx1"/>
        </a:solidFill>
        <a:latin typeface="+mn-lt"/>
        <a:ea typeface="+mn-ea"/>
        <a:cs typeface="+mn-cs"/>
      </a:defRPr>
    </a:lvl8pPr>
    <a:lvl9pPr marL="3656940" algn="l" defTabSz="9142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OSLO </a:t>
            </a:r>
            <a:r>
              <a:rPr lang="en-US" dirty="0" err="1"/>
              <a:t>draait</a:t>
            </a:r>
            <a:r>
              <a:rPr lang="en-US" dirty="0"/>
              <a:t> om</a:t>
            </a:r>
            <a:r>
              <a:rPr lang="en-US" baseline="0" dirty="0"/>
              <a:t> </a:t>
            </a:r>
            <a:r>
              <a:rPr lang="en-US" baseline="0" dirty="0" err="1"/>
              <a:t>interoperabiliteit</a:t>
            </a:r>
            <a:r>
              <a:rPr lang="en-US" baseline="0" dirty="0"/>
              <a:t>: </a:t>
            </a:r>
            <a:endParaRPr lang="en-US" dirty="0"/>
          </a:p>
          <a:p>
            <a:r>
              <a:rPr lang="en-US" dirty="0" err="1"/>
              <a:t>Samenwerking</a:t>
            </a:r>
            <a:r>
              <a:rPr lang="en-US" baseline="0" dirty="0"/>
              <a:t> </a:t>
            </a:r>
            <a:r>
              <a:rPr lang="en-US" baseline="0" dirty="0" err="1"/>
              <a:t>overheen</a:t>
            </a:r>
            <a:r>
              <a:rPr lang="en-US" baseline="0" dirty="0"/>
              <a:t> </a:t>
            </a:r>
            <a:r>
              <a:rPr lang="en-US" baseline="0" dirty="0" err="1"/>
              <a:t>bestuursniveau’s</a:t>
            </a:r>
            <a:r>
              <a:rPr lang="en-US" baseline="0" dirty="0"/>
              <a:t> </a:t>
            </a:r>
            <a:r>
              <a:rPr lang="en-US" baseline="0" dirty="0" err="1"/>
              <a:t>en</a:t>
            </a:r>
            <a:r>
              <a:rPr lang="en-US" baseline="0" dirty="0"/>
              <a:t> met </a:t>
            </a:r>
            <a:r>
              <a:rPr lang="en-US" baseline="0" dirty="0" err="1"/>
              <a:t>academische</a:t>
            </a:r>
            <a:r>
              <a:rPr lang="en-US" baseline="0" dirty="0"/>
              <a:t> </a:t>
            </a:r>
            <a:r>
              <a:rPr lang="en-US" baseline="0" dirty="0" err="1"/>
              <a:t>en</a:t>
            </a:r>
            <a:r>
              <a:rPr lang="en-US" baseline="0" dirty="0"/>
              <a:t> private sector</a:t>
            </a:r>
          </a:p>
          <a:p>
            <a:r>
              <a:rPr lang="en-US" baseline="0" dirty="0" err="1"/>
              <a:t>Rond</a:t>
            </a:r>
            <a:r>
              <a:rPr lang="en-US" baseline="0" dirty="0"/>
              <a:t> 4 </a:t>
            </a:r>
            <a:r>
              <a:rPr lang="en-US" baseline="0" dirty="0" err="1"/>
              <a:t>niveau’s</a:t>
            </a:r>
            <a:r>
              <a:rPr lang="en-US" baseline="0" dirty="0"/>
              <a:t> van </a:t>
            </a:r>
            <a:r>
              <a:rPr lang="en-US" baseline="0" dirty="0" err="1"/>
              <a:t>interoperabiliteit</a:t>
            </a:r>
            <a:r>
              <a:rPr lang="en-US" baseline="0" dirty="0"/>
              <a:t> </a:t>
            </a:r>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a:t>
            </a:fld>
            <a:endParaRPr lang="nl-BE">
              <a:latin typeface="FlandersArtSans-Regular" panose="00000500000000000000" pitchFamily="2" charset="0"/>
            </a:endParaRPr>
          </a:p>
        </p:txBody>
      </p:sp>
    </p:spTree>
    <p:extLst>
      <p:ext uri="{BB962C8B-B14F-4D97-AF65-F5344CB8AC3E}">
        <p14:creationId xmlns:p14="http://schemas.microsoft.com/office/powerpoint/2010/main" val="4070588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28</a:t>
            </a:fld>
            <a:endParaRPr lang="nl-BE">
              <a:latin typeface="FlandersArtSans-Regular" panose="00000500000000000000" pitchFamily="2" charset="0"/>
            </a:endParaRPr>
          </a:p>
        </p:txBody>
      </p:sp>
    </p:spTree>
    <p:extLst>
      <p:ext uri="{BB962C8B-B14F-4D97-AF65-F5344CB8AC3E}">
        <p14:creationId xmlns:p14="http://schemas.microsoft.com/office/powerpoint/2010/main" val="315857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29</a:t>
            </a:fld>
            <a:endParaRPr lang="nl-BE">
              <a:latin typeface="FlandersArtSans-Regular" panose="00000500000000000000" pitchFamily="2" charset="0"/>
            </a:endParaRPr>
          </a:p>
        </p:txBody>
      </p:sp>
    </p:spTree>
    <p:extLst>
      <p:ext uri="{BB962C8B-B14F-4D97-AF65-F5344CB8AC3E}">
        <p14:creationId xmlns:p14="http://schemas.microsoft.com/office/powerpoint/2010/main" val="2305364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30</a:t>
            </a:fld>
            <a:endParaRPr lang="nl-BE">
              <a:latin typeface="FlandersArtSans-Regular" panose="00000500000000000000" pitchFamily="2" charset="0"/>
            </a:endParaRPr>
          </a:p>
        </p:txBody>
      </p:sp>
    </p:spTree>
    <p:extLst>
      <p:ext uri="{BB962C8B-B14F-4D97-AF65-F5344CB8AC3E}">
        <p14:creationId xmlns:p14="http://schemas.microsoft.com/office/powerpoint/2010/main" val="349009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Focus</a:t>
            </a:r>
            <a:r>
              <a:rPr lang="nl-BE" baseline="0" dirty="0"/>
              <a:t> op semantische afspraken in de vorm van informatiemodellen</a:t>
            </a:r>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5</a:t>
            </a:fld>
            <a:endParaRPr lang="nl-BE">
              <a:latin typeface="FlandersArtSans-Regular" panose="00000500000000000000" pitchFamily="2" charset="0"/>
            </a:endParaRPr>
          </a:p>
        </p:txBody>
      </p:sp>
    </p:spTree>
    <p:extLst>
      <p:ext uri="{BB962C8B-B14F-4D97-AF65-F5344CB8AC3E}">
        <p14:creationId xmlns:p14="http://schemas.microsoft.com/office/powerpoint/2010/main" val="2825135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kern="1200" dirty="0">
                <a:solidFill>
                  <a:schemeClr val="tx1"/>
                </a:solidFill>
                <a:effectLst/>
                <a:latin typeface="FlandersArtSans-Regular" panose="00000500000000000000" pitchFamily="2" charset="0"/>
                <a:ea typeface="+mn-ea"/>
                <a:cs typeface="+mn-cs"/>
              </a:rPr>
              <a:t>De kadastrale perceelsplannen zijn de weergave op kaart van de eigendommen zoals ze gekend zijn bij het kadaster. Deze plannen zijn sinds 2000 ook beschikbaar bij het agentschap. Eerst onder de vorm van KADSCAN, vervolgens KADVEC en sinds 2007 als CADMAP.</a:t>
            </a:r>
          </a:p>
          <a:p>
            <a:endParaRPr lang="en-GB" dirty="0"/>
          </a:p>
          <a:p>
            <a:r>
              <a:rPr lang="en-GB" dirty="0"/>
              <a:t>CADGIS</a:t>
            </a:r>
          </a:p>
          <a:p>
            <a:endParaRPr lang="en-GB" dirty="0" smtClean="0"/>
          </a:p>
          <a:p>
            <a:r>
              <a:rPr lang="en-GB" dirty="0" err="1" smtClean="0"/>
              <a:t>Kadastraal</a:t>
            </a:r>
            <a:r>
              <a:rPr lang="en-GB" dirty="0" smtClean="0"/>
              <a:t> </a:t>
            </a:r>
            <a:r>
              <a:rPr lang="en-GB" dirty="0" err="1" smtClean="0"/>
              <a:t>perceel</a:t>
            </a:r>
            <a:r>
              <a:rPr lang="en-GB" dirty="0" smtClean="0"/>
              <a:t>, </a:t>
            </a:r>
            <a:r>
              <a:rPr lang="en-GB" dirty="0" err="1" smtClean="0"/>
              <a:t>juridisch</a:t>
            </a:r>
            <a:r>
              <a:rPr lang="en-GB" baseline="0" dirty="0" smtClean="0"/>
              <a:t> </a:t>
            </a:r>
            <a:r>
              <a:rPr lang="en-GB" baseline="0" dirty="0" err="1" smtClean="0"/>
              <a:t>perceel</a:t>
            </a:r>
            <a:r>
              <a:rPr lang="en-GB" baseline="0" dirty="0" smtClean="0"/>
              <a:t>, </a:t>
            </a:r>
            <a:r>
              <a:rPr lang="en-GB" baseline="0" dirty="0" err="1" smtClean="0"/>
              <a:t>administratief</a:t>
            </a:r>
            <a:r>
              <a:rPr lang="en-GB" baseline="0" dirty="0" smtClean="0"/>
              <a:t> </a:t>
            </a:r>
            <a:r>
              <a:rPr lang="en-GB" baseline="0" dirty="0" err="1" smtClean="0"/>
              <a:t>perceel</a:t>
            </a:r>
            <a:r>
              <a:rPr lang="en-GB" baseline="0" dirty="0" smtClean="0"/>
              <a:t>, </a:t>
            </a:r>
            <a:r>
              <a:rPr lang="en-GB" baseline="0" dirty="0" err="1" smtClean="0"/>
              <a:t>bedrijfsperceel</a:t>
            </a:r>
            <a:r>
              <a:rPr lang="en-GB" baseline="0" dirty="0" smtClean="0"/>
              <a:t>, </a:t>
            </a:r>
            <a:r>
              <a:rPr lang="en-GB" baseline="0" dirty="0" err="1" smtClean="0"/>
              <a:t>landbouwperceel</a:t>
            </a:r>
            <a:r>
              <a:rPr lang="en-GB" baseline="0" dirty="0" smtClean="0"/>
              <a:t>?</a:t>
            </a:r>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8</a:t>
            </a:fld>
            <a:endParaRPr lang="nl-BE">
              <a:latin typeface="FlandersArtSans-Regular" panose="00000500000000000000" pitchFamily="2" charset="0"/>
            </a:endParaRPr>
          </a:p>
        </p:txBody>
      </p:sp>
    </p:spTree>
    <p:extLst>
      <p:ext uri="{BB962C8B-B14F-4D97-AF65-F5344CB8AC3E}">
        <p14:creationId xmlns:p14="http://schemas.microsoft.com/office/powerpoint/2010/main" val="1217476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9</a:t>
            </a:fld>
            <a:endParaRPr lang="nl-BE">
              <a:latin typeface="FlandersArtSans-Regular" panose="00000500000000000000" pitchFamily="2" charset="0"/>
            </a:endParaRPr>
          </a:p>
        </p:txBody>
      </p:sp>
    </p:spTree>
    <p:extLst>
      <p:ext uri="{BB962C8B-B14F-4D97-AF65-F5344CB8AC3E}">
        <p14:creationId xmlns:p14="http://schemas.microsoft.com/office/powerpoint/2010/main" val="1664853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Groep 1: werk entiteiten: </a:t>
            </a:r>
            <a:r>
              <a:rPr lang="nl-BE" noProof="0" dirty="0" err="1"/>
              <a:t>intelectuele</a:t>
            </a:r>
            <a:r>
              <a:rPr lang="nl-BE" noProof="0" dirty="0"/>
              <a:t> producten en artistieke werken</a:t>
            </a:r>
          </a:p>
          <a:p>
            <a:r>
              <a:rPr lang="nl-BE" noProof="0" dirty="0"/>
              <a:t>Groep 2: eigenaars (</a:t>
            </a:r>
            <a:r>
              <a:rPr lang="nl-BE" noProof="0" dirty="0" err="1"/>
              <a:t>eintiteiten</a:t>
            </a:r>
            <a:r>
              <a:rPr lang="nl-BE" noProof="0" dirty="0"/>
              <a:t>) van groep 1: personen,</a:t>
            </a:r>
            <a:r>
              <a:rPr lang="nl-BE" baseline="0" noProof="0" dirty="0"/>
              <a:t> families, bedrijven, …</a:t>
            </a:r>
          </a:p>
          <a:p>
            <a:r>
              <a:rPr lang="nl-BE" baseline="0" noProof="0" dirty="0"/>
              <a:t>Groep 3: onderworpen aan groep 1 en/of groep 2: concepten, objecten, evenementen, plaatsen </a:t>
            </a:r>
            <a:r>
              <a:rPr lang="nl-BE" baseline="0" noProof="0" dirty="0">
                <a:sym typeface="Wingdings" panose="05000000000000000000" pitchFamily="2" charset="2"/>
              </a:rPr>
              <a:t> bv. Een werk over een ander werk</a:t>
            </a:r>
            <a:br>
              <a:rPr lang="nl-BE" baseline="0" noProof="0" dirty="0">
                <a:sym typeface="Wingdings" panose="05000000000000000000" pitchFamily="2" charset="2"/>
              </a:rPr>
            </a:br>
            <a:r>
              <a:rPr lang="nl-BE" baseline="0" noProof="0" dirty="0">
                <a:sym typeface="Wingdings" panose="05000000000000000000" pitchFamily="2" charset="2"/>
              </a:rPr>
              <a:t>FRBR focust op groep 1 en 2</a:t>
            </a:r>
            <a:endParaRPr lang="nl-BE" baseline="0" noProof="0" dirty="0"/>
          </a:p>
          <a:p>
            <a:r>
              <a:rPr lang="nl-BE" baseline="0" noProof="0" dirty="0"/>
              <a:t>--</a:t>
            </a:r>
          </a:p>
          <a:p>
            <a:r>
              <a:rPr lang="nl-BE" baseline="0" noProof="0" dirty="0"/>
              <a:t>Equivalente relaties: relatie tussen exacte </a:t>
            </a:r>
            <a:r>
              <a:rPr lang="nl-BE" baseline="0" noProof="0" dirty="0" err="1"/>
              <a:t>kopieen</a:t>
            </a:r>
            <a:r>
              <a:rPr lang="nl-BE" baseline="0" noProof="0" dirty="0"/>
              <a:t> en/of reproducties (zolang het intellectuele content en </a:t>
            </a:r>
            <a:r>
              <a:rPr lang="nl-BE" baseline="0" noProof="0" dirty="0" err="1"/>
              <a:t>auterschap</a:t>
            </a:r>
            <a:r>
              <a:rPr lang="nl-BE" baseline="0" noProof="0" dirty="0"/>
              <a:t> bewaard blijven)</a:t>
            </a:r>
          </a:p>
          <a:p>
            <a:r>
              <a:rPr lang="nl-BE" baseline="0" noProof="0" dirty="0" err="1"/>
              <a:t>Derrivatieve</a:t>
            </a:r>
            <a:r>
              <a:rPr lang="nl-BE" baseline="0" noProof="0" dirty="0"/>
              <a:t> relaties: relaties tussen het origineel en een herwerking (bv. Vertaling, nieuwe versie, nieuw werk gebaseerd op oud werk, …)</a:t>
            </a:r>
          </a:p>
          <a:p>
            <a:r>
              <a:rPr lang="nl-BE" baseline="0" noProof="0" dirty="0"/>
              <a:t>Beschrijvende relaties: relatie tussen een origineel en een beschrijving ervan (bv. Een boek review)</a:t>
            </a:r>
            <a:endParaRPr lang="nl-BE" noProof="0"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17</a:t>
            </a:fld>
            <a:endParaRPr lang="nl-BE">
              <a:latin typeface="FlandersArtSans-Regular" panose="00000500000000000000" pitchFamily="2" charset="0"/>
            </a:endParaRPr>
          </a:p>
        </p:txBody>
      </p:sp>
    </p:spTree>
    <p:extLst>
      <p:ext uri="{BB962C8B-B14F-4D97-AF65-F5344CB8AC3E}">
        <p14:creationId xmlns:p14="http://schemas.microsoft.com/office/powerpoint/2010/main" val="59525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Groep 1: werk entiteiten: </a:t>
            </a:r>
            <a:r>
              <a:rPr lang="nl-BE" noProof="0" dirty="0" err="1"/>
              <a:t>intelectuele</a:t>
            </a:r>
            <a:r>
              <a:rPr lang="nl-BE" noProof="0" dirty="0"/>
              <a:t> producten en artistieke werken</a:t>
            </a:r>
          </a:p>
          <a:p>
            <a:r>
              <a:rPr lang="nl-BE" noProof="0" dirty="0"/>
              <a:t>Groep 2: eigenaars (</a:t>
            </a:r>
            <a:r>
              <a:rPr lang="nl-BE" noProof="0" dirty="0" err="1"/>
              <a:t>eintiteiten</a:t>
            </a:r>
            <a:r>
              <a:rPr lang="nl-BE" noProof="0" dirty="0"/>
              <a:t>) van groep 1: personen,</a:t>
            </a:r>
            <a:r>
              <a:rPr lang="nl-BE" baseline="0" noProof="0" dirty="0"/>
              <a:t> families, bedrijven, …</a:t>
            </a:r>
          </a:p>
          <a:p>
            <a:r>
              <a:rPr lang="nl-BE" baseline="0" noProof="0" dirty="0"/>
              <a:t>Groep 3: onderworpen aan groep 1 en/of groep 2: concepten, objecten, evenementen, plaatsen </a:t>
            </a:r>
            <a:r>
              <a:rPr lang="nl-BE" baseline="0" noProof="0" dirty="0">
                <a:sym typeface="Wingdings" panose="05000000000000000000" pitchFamily="2" charset="2"/>
              </a:rPr>
              <a:t> bv. Een werk over een ander werk</a:t>
            </a:r>
            <a:br>
              <a:rPr lang="nl-BE" baseline="0" noProof="0" dirty="0">
                <a:sym typeface="Wingdings" panose="05000000000000000000" pitchFamily="2" charset="2"/>
              </a:rPr>
            </a:br>
            <a:r>
              <a:rPr lang="nl-BE" baseline="0" noProof="0" dirty="0">
                <a:sym typeface="Wingdings" panose="05000000000000000000" pitchFamily="2" charset="2"/>
              </a:rPr>
              <a:t>FRBR focust op groep 1 en 2</a:t>
            </a:r>
            <a:endParaRPr lang="nl-BE" baseline="0" noProof="0" dirty="0"/>
          </a:p>
          <a:p>
            <a:r>
              <a:rPr lang="nl-BE" baseline="0" noProof="0" dirty="0"/>
              <a:t>--</a:t>
            </a:r>
          </a:p>
          <a:p>
            <a:r>
              <a:rPr lang="nl-BE" baseline="0" noProof="0" dirty="0"/>
              <a:t>Equivalente relaties: relatie tussen exacte </a:t>
            </a:r>
            <a:r>
              <a:rPr lang="nl-BE" baseline="0" noProof="0" dirty="0" err="1"/>
              <a:t>kopieen</a:t>
            </a:r>
            <a:r>
              <a:rPr lang="nl-BE" baseline="0" noProof="0" dirty="0"/>
              <a:t> en/of reproducties (zolang het intellectuele content en </a:t>
            </a:r>
            <a:r>
              <a:rPr lang="nl-BE" baseline="0" noProof="0" dirty="0" err="1"/>
              <a:t>auterschap</a:t>
            </a:r>
            <a:r>
              <a:rPr lang="nl-BE" baseline="0" noProof="0" dirty="0"/>
              <a:t> bewaard blijven)</a:t>
            </a:r>
          </a:p>
          <a:p>
            <a:r>
              <a:rPr lang="nl-BE" baseline="0" noProof="0" dirty="0" err="1"/>
              <a:t>Derrivatieve</a:t>
            </a:r>
            <a:r>
              <a:rPr lang="nl-BE" baseline="0" noProof="0" dirty="0"/>
              <a:t> relaties: relaties tussen het origineel en een herwerking (bv. Vertaling, nieuwe versie, nieuw werk gebaseerd op oud werk, …)</a:t>
            </a:r>
          </a:p>
          <a:p>
            <a:r>
              <a:rPr lang="nl-BE" baseline="0" noProof="0" dirty="0"/>
              <a:t>Beschrijvende relaties: relatie tussen een origineel en een beschrijving ervan (bv. Een boek review)</a:t>
            </a:r>
            <a:endParaRPr lang="nl-BE" noProof="0"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18</a:t>
            </a:fld>
            <a:endParaRPr lang="nl-BE">
              <a:latin typeface="FlandersArtSans-Regular" panose="00000500000000000000" pitchFamily="2" charset="0"/>
            </a:endParaRPr>
          </a:p>
        </p:txBody>
      </p:sp>
    </p:spTree>
    <p:extLst>
      <p:ext uri="{BB962C8B-B14F-4D97-AF65-F5344CB8AC3E}">
        <p14:creationId xmlns:p14="http://schemas.microsoft.com/office/powerpoint/2010/main" val="505020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Groep 1: werk entiteiten: </a:t>
            </a:r>
            <a:r>
              <a:rPr lang="nl-BE" noProof="0" dirty="0" err="1"/>
              <a:t>intelectuele</a:t>
            </a:r>
            <a:r>
              <a:rPr lang="nl-BE" noProof="0" dirty="0"/>
              <a:t> producten en artistieke werken</a:t>
            </a:r>
          </a:p>
          <a:p>
            <a:r>
              <a:rPr lang="nl-BE" noProof="0" dirty="0"/>
              <a:t>Groep 2: eigenaars (</a:t>
            </a:r>
            <a:r>
              <a:rPr lang="nl-BE" noProof="0" dirty="0" err="1"/>
              <a:t>eintiteiten</a:t>
            </a:r>
            <a:r>
              <a:rPr lang="nl-BE" noProof="0" dirty="0"/>
              <a:t>) van groep 1: personen,</a:t>
            </a:r>
            <a:r>
              <a:rPr lang="nl-BE" baseline="0" noProof="0" dirty="0"/>
              <a:t> families, bedrijven, …</a:t>
            </a:r>
          </a:p>
          <a:p>
            <a:r>
              <a:rPr lang="nl-BE" baseline="0" noProof="0" dirty="0"/>
              <a:t>Groep 3: onderworpen aan groep 1 en/of groep 2: concepten, objecten, evenementen, plaatsen </a:t>
            </a:r>
            <a:r>
              <a:rPr lang="nl-BE" baseline="0" noProof="0" dirty="0">
                <a:sym typeface="Wingdings" panose="05000000000000000000" pitchFamily="2" charset="2"/>
              </a:rPr>
              <a:t> bv. Een werk over een ander werk</a:t>
            </a:r>
            <a:br>
              <a:rPr lang="nl-BE" baseline="0" noProof="0" dirty="0">
                <a:sym typeface="Wingdings" panose="05000000000000000000" pitchFamily="2" charset="2"/>
              </a:rPr>
            </a:br>
            <a:r>
              <a:rPr lang="nl-BE" baseline="0" noProof="0" dirty="0">
                <a:sym typeface="Wingdings" panose="05000000000000000000" pitchFamily="2" charset="2"/>
              </a:rPr>
              <a:t>FRBR focust op groep 1 en 2</a:t>
            </a:r>
            <a:endParaRPr lang="nl-BE" baseline="0" noProof="0" dirty="0"/>
          </a:p>
          <a:p>
            <a:r>
              <a:rPr lang="nl-BE" baseline="0" noProof="0" dirty="0"/>
              <a:t>--</a:t>
            </a:r>
          </a:p>
          <a:p>
            <a:r>
              <a:rPr lang="nl-BE" baseline="0" noProof="0" dirty="0"/>
              <a:t>Equivalente relaties: relatie tussen exacte </a:t>
            </a:r>
            <a:r>
              <a:rPr lang="nl-BE" baseline="0" noProof="0" dirty="0" err="1"/>
              <a:t>kopieen</a:t>
            </a:r>
            <a:r>
              <a:rPr lang="nl-BE" baseline="0" noProof="0" dirty="0"/>
              <a:t> en/of reproducties (zolang het intellectuele content en </a:t>
            </a:r>
            <a:r>
              <a:rPr lang="nl-BE" baseline="0" noProof="0" dirty="0" err="1"/>
              <a:t>auterschap</a:t>
            </a:r>
            <a:r>
              <a:rPr lang="nl-BE" baseline="0" noProof="0" dirty="0"/>
              <a:t> bewaard blijven)</a:t>
            </a:r>
          </a:p>
          <a:p>
            <a:r>
              <a:rPr lang="nl-BE" baseline="0" noProof="0" dirty="0" err="1"/>
              <a:t>Derrivatieve</a:t>
            </a:r>
            <a:r>
              <a:rPr lang="nl-BE" baseline="0" noProof="0" dirty="0"/>
              <a:t> relaties: relaties tussen het origineel en een herwerking (bv. Vertaling, nieuwe versie, nieuw werk gebaseerd op oud werk, …)</a:t>
            </a:r>
          </a:p>
          <a:p>
            <a:r>
              <a:rPr lang="nl-BE" baseline="0" noProof="0" dirty="0"/>
              <a:t>Beschrijvende relaties: relatie tussen een origineel en een beschrijving ervan (bv. Een boek review)</a:t>
            </a:r>
            <a:endParaRPr lang="nl-BE" noProof="0"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19</a:t>
            </a:fld>
            <a:endParaRPr lang="nl-BE">
              <a:latin typeface="FlandersArtSans-Regular" panose="00000500000000000000" pitchFamily="2" charset="0"/>
            </a:endParaRPr>
          </a:p>
        </p:txBody>
      </p:sp>
    </p:spTree>
    <p:extLst>
      <p:ext uri="{BB962C8B-B14F-4D97-AF65-F5344CB8AC3E}">
        <p14:creationId xmlns:p14="http://schemas.microsoft.com/office/powerpoint/2010/main" val="2776234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21</a:t>
            </a:fld>
            <a:endParaRPr lang="nl-BE">
              <a:latin typeface="FlandersArtSans-Regular" panose="00000500000000000000" pitchFamily="2" charset="0"/>
            </a:endParaRPr>
          </a:p>
        </p:txBody>
      </p:sp>
    </p:spTree>
    <p:extLst>
      <p:ext uri="{BB962C8B-B14F-4D97-AF65-F5344CB8AC3E}">
        <p14:creationId xmlns:p14="http://schemas.microsoft.com/office/powerpoint/2010/main" val="2740617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8ec791262_0_302:notes"/>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Google Shape;289;g38ec791262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534052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2" y="0"/>
            <a:ext cx="96157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extLst/>
          </a:blip>
          <a:stretch>
            <a:fillRect/>
          </a:stretch>
        </p:blipFill>
        <p:spPr>
          <a:xfrm>
            <a:off x="700173" y="692695"/>
            <a:ext cx="1950001" cy="734484"/>
          </a:xfrm>
          <a:prstGeom prst="rect">
            <a:avLst/>
          </a:prstGeom>
          <a:ln w="12700">
            <a:miter lim="400000"/>
          </a:ln>
        </p:spPr>
      </p:pic>
      <p:sp>
        <p:nvSpPr>
          <p:cNvPr id="9" name="Subtitle 2"/>
          <p:cNvSpPr>
            <a:spLocks noGrp="1"/>
          </p:cNvSpPr>
          <p:nvPr>
            <p:ph type="subTitle" idx="1"/>
          </p:nvPr>
        </p:nvSpPr>
        <p:spPr>
          <a:xfrm>
            <a:off x="1028711" y="4509834"/>
            <a:ext cx="7434681"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1028712" y="1551752"/>
            <a:ext cx="7434681"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6" name="TextBox 15"/>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9706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62524" y="365128"/>
            <a:ext cx="3023824"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662524" y="5892601"/>
            <a:ext cx="3023824"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3842570" y="365126"/>
            <a:ext cx="5382393"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48CA6BF2-CD52-4E22-92A5-09015AAF1997}" type="datetime1">
              <a:rPr lang="nl-BE" smtClean="0"/>
              <a:t>25/03/2019</a:t>
            </a:fld>
            <a:endParaRPr lang="nl-BE" dirty="0"/>
          </a:p>
        </p:txBody>
      </p:sp>
    </p:spTree>
    <p:extLst>
      <p:ext uri="{BB962C8B-B14F-4D97-AF65-F5344CB8AC3E}">
        <p14:creationId xmlns:p14="http://schemas.microsoft.com/office/powerpoint/2010/main" val="1809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432474" y="5817248"/>
            <a:ext cx="6963661"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432472" y="1499129"/>
            <a:ext cx="6963662"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D739D19C-E4BE-4634-8741-0D3278A69C8F}" type="datetime1">
              <a:rPr lang="nl-BE" smtClean="0"/>
              <a:t>25/03/2019</a:t>
            </a:fld>
            <a:endParaRPr lang="nl-BE" dirty="0"/>
          </a:p>
        </p:txBody>
      </p:sp>
    </p:spTree>
    <p:extLst>
      <p:ext uri="{BB962C8B-B14F-4D97-AF65-F5344CB8AC3E}">
        <p14:creationId xmlns:p14="http://schemas.microsoft.com/office/powerpoint/2010/main" val="3197967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37675" y="593367"/>
            <a:ext cx="923065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37675" y="1536633"/>
            <a:ext cx="9230650" cy="4555200"/>
          </a:xfrm>
          <a:prstGeom prst="rect">
            <a:avLst/>
          </a:prstGeom>
        </p:spPr>
        <p:txBody>
          <a:bodyPr spcFirstLastPara="1" wrap="square" lIns="91425" tIns="91425" rIns="91425" bIns="91425" anchor="t" anchorCtr="0"/>
          <a:lstStyle>
            <a:lvl1pPr marL="495285" lvl="0" indent="-371464">
              <a:spcBef>
                <a:spcPts val="0"/>
              </a:spcBef>
              <a:spcAft>
                <a:spcPts val="0"/>
              </a:spcAft>
              <a:buSzPts val="1800"/>
              <a:buChar char="●"/>
              <a:defRPr/>
            </a:lvl1pPr>
            <a:lvl2pPr marL="990570" lvl="1" indent="-343948">
              <a:spcBef>
                <a:spcPts val="1733"/>
              </a:spcBef>
              <a:spcAft>
                <a:spcPts val="0"/>
              </a:spcAft>
              <a:buSzPts val="1400"/>
              <a:buChar char="○"/>
              <a:defRPr/>
            </a:lvl2pPr>
            <a:lvl3pPr marL="1485854" lvl="2" indent="-343948">
              <a:spcBef>
                <a:spcPts val="1733"/>
              </a:spcBef>
              <a:spcAft>
                <a:spcPts val="0"/>
              </a:spcAft>
              <a:buSzPts val="1400"/>
              <a:buChar char="■"/>
              <a:defRPr/>
            </a:lvl3pPr>
            <a:lvl4pPr marL="1981139" lvl="3" indent="-343948">
              <a:spcBef>
                <a:spcPts val="1733"/>
              </a:spcBef>
              <a:spcAft>
                <a:spcPts val="0"/>
              </a:spcAft>
              <a:buSzPts val="1400"/>
              <a:buChar char="●"/>
              <a:defRPr/>
            </a:lvl4pPr>
            <a:lvl5pPr marL="2476424" lvl="4" indent="-343948">
              <a:spcBef>
                <a:spcPts val="1733"/>
              </a:spcBef>
              <a:spcAft>
                <a:spcPts val="0"/>
              </a:spcAft>
              <a:buSzPts val="1400"/>
              <a:buChar char="○"/>
              <a:defRPr/>
            </a:lvl5pPr>
            <a:lvl6pPr marL="2971709" lvl="5" indent="-343948">
              <a:spcBef>
                <a:spcPts val="1733"/>
              </a:spcBef>
              <a:spcAft>
                <a:spcPts val="0"/>
              </a:spcAft>
              <a:buSzPts val="1400"/>
              <a:buChar char="■"/>
              <a:defRPr/>
            </a:lvl6pPr>
            <a:lvl7pPr marL="3466993" lvl="6" indent="-343948">
              <a:spcBef>
                <a:spcPts val="1733"/>
              </a:spcBef>
              <a:spcAft>
                <a:spcPts val="0"/>
              </a:spcAft>
              <a:buSzPts val="1400"/>
              <a:buChar char="●"/>
              <a:defRPr/>
            </a:lvl7pPr>
            <a:lvl8pPr marL="3962278" lvl="7" indent="-343948">
              <a:spcBef>
                <a:spcPts val="1733"/>
              </a:spcBef>
              <a:spcAft>
                <a:spcPts val="0"/>
              </a:spcAft>
              <a:buSzPts val="1400"/>
              <a:buChar char="○"/>
              <a:defRPr/>
            </a:lvl8pPr>
            <a:lvl9pPr marL="4457563" lvl="8" indent="-343948">
              <a:spcBef>
                <a:spcPts val="1733"/>
              </a:spcBef>
              <a:spcAft>
                <a:spcPts val="1733"/>
              </a:spcAft>
              <a:buSzPts val="1400"/>
              <a:buChar char="■"/>
              <a:defRPr/>
            </a:lvl9pPr>
          </a:lstStyle>
          <a:p>
            <a:endParaRPr/>
          </a:p>
        </p:txBody>
      </p:sp>
      <p:sp>
        <p:nvSpPr>
          <p:cNvPr id="19" name="Google Shape;19;p4"/>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6561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154" y="-21307"/>
            <a:ext cx="8762846" cy="5643664"/>
          </a:xfrm>
          <a:prstGeom prst="rect">
            <a:avLst/>
          </a:prstGeom>
        </p:spPr>
      </p:pic>
      <p:sp>
        <p:nvSpPr>
          <p:cNvPr id="15" name="Shape 108"/>
          <p:cNvSpPr/>
          <p:nvPr userDrawn="1"/>
        </p:nvSpPr>
        <p:spPr>
          <a:xfrm>
            <a:off x="1" y="-21306"/>
            <a:ext cx="6861969"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extLst/>
          </a:blip>
          <a:stretch>
            <a:fillRect/>
          </a:stretch>
        </p:blipFill>
        <p:spPr>
          <a:xfrm>
            <a:off x="700173" y="692695"/>
            <a:ext cx="1950001" cy="734484"/>
          </a:xfrm>
          <a:prstGeom prst="rect">
            <a:avLst/>
          </a:prstGeom>
          <a:ln w="12700">
            <a:miter lim="400000"/>
          </a:ln>
        </p:spPr>
      </p:pic>
      <p:sp>
        <p:nvSpPr>
          <p:cNvPr id="10" name="Subtitle 2"/>
          <p:cNvSpPr>
            <a:spLocks noGrp="1"/>
          </p:cNvSpPr>
          <p:nvPr>
            <p:ph type="subTitle" idx="1"/>
          </p:nvPr>
        </p:nvSpPr>
        <p:spPr>
          <a:xfrm>
            <a:off x="1028712" y="4509834"/>
            <a:ext cx="5094419"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1028711" y="1551752"/>
            <a:ext cx="4236324"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7" name="TextBox 16"/>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67073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490" y="1"/>
            <a:ext cx="9555510"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2" name="Shape 7"/>
          <p:cNvSpPr>
            <a:spLocks noGrp="1"/>
          </p:cNvSpPr>
          <p:nvPr>
            <p:ph type="title"/>
          </p:nvPr>
        </p:nvSpPr>
        <p:spPr>
          <a:xfrm>
            <a:off x="1028712" y="1551752"/>
            <a:ext cx="74295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1" y="687274"/>
            <a:ext cx="1950000" cy="701014"/>
          </a:xfrm>
          <a:prstGeom prst="rect">
            <a:avLst/>
          </a:prstGeom>
        </p:spPr>
      </p:pic>
      <p:sp>
        <p:nvSpPr>
          <p:cNvPr id="14" name="TextBox 13"/>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028712" y="4509834"/>
            <a:ext cx="74295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3679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820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50488" y="-1"/>
            <a:ext cx="9555512" cy="6858001"/>
          </a:xfrm>
          <a:prstGeom prst="rect">
            <a:avLst/>
          </a:prstGeom>
          <a:ln w="12700">
            <a:miter lim="400000"/>
          </a:ln>
        </p:spPr>
      </p:pic>
      <p:sp>
        <p:nvSpPr>
          <p:cNvPr id="5"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296733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2"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79399167-FE2E-401C-9FAB-4732749FC8D2}" type="datetime1">
              <a:rPr lang="nl-BE" smtClean="0"/>
              <a:t>25/03/2019</a:t>
            </a:fld>
            <a:endParaRPr lang="nl-BE" dirty="0"/>
          </a:p>
        </p:txBody>
      </p:sp>
    </p:spTree>
    <p:extLst>
      <p:ext uri="{BB962C8B-B14F-4D97-AF65-F5344CB8AC3E}">
        <p14:creationId xmlns:p14="http://schemas.microsoft.com/office/powerpoint/2010/main" val="28881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81038"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0E691B98-7880-4930-A17E-436C236C694A}" type="datetime1">
              <a:rPr lang="nl-BE" smtClean="0"/>
              <a:t>25/03/2019</a:t>
            </a:fld>
            <a:endParaRPr lang="nl-BE" dirty="0"/>
          </a:p>
        </p:txBody>
      </p:sp>
      <p:sp>
        <p:nvSpPr>
          <p:cNvPr id="18" name="Content Placeholder 2"/>
          <p:cNvSpPr>
            <a:spLocks noGrp="1"/>
          </p:cNvSpPr>
          <p:nvPr>
            <p:ph sz="quarter" idx="11"/>
          </p:nvPr>
        </p:nvSpPr>
        <p:spPr>
          <a:xfrm>
            <a:off x="5040876"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260631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1"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C816C05-4076-4B00-B929-65EE2153E35C}" type="datetime1">
              <a:rPr lang="nl-BE" smtClean="0"/>
              <a:t>25/03/2019</a:t>
            </a:fld>
            <a:endParaRPr lang="nl-BE" dirty="0"/>
          </a:p>
        </p:txBody>
      </p:sp>
    </p:spTree>
    <p:extLst>
      <p:ext uri="{BB962C8B-B14F-4D97-AF65-F5344CB8AC3E}">
        <p14:creationId xmlns:p14="http://schemas.microsoft.com/office/powerpoint/2010/main" val="224291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9"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CE4E33C0-43DC-4AB9-AFAB-31D7544B7A0D}" type="datetime1">
              <a:rPr lang="nl-BE" smtClean="0"/>
              <a:t>25/03/2019</a:t>
            </a:fld>
            <a:endParaRPr lang="nl-BE" dirty="0"/>
          </a:p>
        </p:txBody>
      </p:sp>
    </p:spTree>
    <p:extLst>
      <p:ext uri="{BB962C8B-B14F-4D97-AF65-F5344CB8AC3E}">
        <p14:creationId xmlns:p14="http://schemas.microsoft.com/office/powerpoint/2010/main" val="321565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482215"/>
            <a:ext cx="8543925"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0"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C340CE2-304A-4DD5-BC55-9AE643CA1970}" type="datetime1">
              <a:rPr lang="nl-BE" smtClean="0"/>
              <a:t>25/03/2019</a:t>
            </a:fld>
            <a:endParaRPr lang="nl-BE" dirty="0"/>
          </a:p>
        </p:txBody>
      </p:sp>
    </p:spTree>
    <p:extLst>
      <p:ext uri="{BB962C8B-B14F-4D97-AF65-F5344CB8AC3E}">
        <p14:creationId xmlns:p14="http://schemas.microsoft.com/office/powerpoint/2010/main" val="71011395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hdr="0" ft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data.vlaanderen.be/doc/applicatieprofiel/" TargetMode="External"/><Relationship Id="rId2" Type="http://schemas.openxmlformats.org/officeDocument/2006/relationships/hyperlink" Target="https://data.vlaanderen.be/dumps"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data.vlaanderen.be/doc/applicatieprofiel/" TargetMode="External"/><Relationship Id="rId2" Type="http://schemas.openxmlformats.org/officeDocument/2006/relationships/hyperlink" Target="https://data.vlaanderen.be/ns/" TargetMode="External"/><Relationship Id="rId1" Type="http://schemas.openxmlformats.org/officeDocument/2006/relationships/slideLayout" Target="../slideLayouts/slideLayout6.xml"/><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Layout" Target="../slideLayouts/slideLayout6.xml"/><Relationship Id="rId6" Type="http://schemas.openxmlformats.org/officeDocument/2006/relationships/image" Target="../media/image18.gif"/><Relationship Id="rId5" Type="http://schemas.openxmlformats.org/officeDocument/2006/relationships/image" Target="../media/image29.jpe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hyperlink" Target="mailto:kevin.haleydt@kb.vlaanderen.be"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Informatievlaanderen/OSLO-Discussion/issues" TargetMode="External"/><Relationship Id="rId2" Type="http://schemas.openxmlformats.org/officeDocument/2006/relationships/hyperlink" Target="mailto:informatie.vlaanderen@vlaanderen.be"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hyperlink" Target="https://data.vlaanderen.be/ns/&#8203;"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ata.vlaanderen.be/ns" TargetMode="External"/><Relationship Id="rId7" Type="http://schemas.openxmlformats.org/officeDocument/2006/relationships/hyperlink" Target="https://data.vlaanderen.be/cms/Proces_en_methode_voor_de_erkenning_van_datastandaarden_v1.0.pdf" TargetMode="Externa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s://informatievlaanderen.github.io/handreikingOslo/" TargetMode="External"/><Relationship Id="rId4" Type="http://schemas.openxmlformats.org/officeDocument/2006/relationships/image" Target="../media/image11.PNG"/><Relationship Id="rId9" Type="http://schemas.openxmlformats.org/officeDocument/2006/relationships/hyperlink" Target="https://data.vlaanderen.be/standaarde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nl-BE" noProof="0" dirty="0"/>
              <a:t>Business workshop</a:t>
            </a:r>
          </a:p>
          <a:p>
            <a:r>
              <a:rPr lang="nl-BE" noProof="0" dirty="0"/>
              <a:t>25 maart 2019</a:t>
            </a:r>
          </a:p>
        </p:txBody>
      </p:sp>
      <p:sp>
        <p:nvSpPr>
          <p:cNvPr id="6" name="Title 5"/>
          <p:cNvSpPr>
            <a:spLocks noGrp="1"/>
          </p:cNvSpPr>
          <p:nvPr>
            <p:ph type="title"/>
          </p:nvPr>
        </p:nvSpPr>
        <p:spPr>
          <a:xfrm>
            <a:off x="1028711" y="1551752"/>
            <a:ext cx="4557442" cy="2794621"/>
          </a:xfrm>
        </p:spPr>
        <p:txBody>
          <a:bodyPr/>
          <a:lstStyle/>
          <a:p>
            <a:r>
              <a:rPr lang="nl-BE" noProof="0" dirty="0"/>
              <a:t>OSLO Percelen</a:t>
            </a:r>
          </a:p>
        </p:txBody>
      </p:sp>
    </p:spTree>
    <p:extLst>
      <p:ext uri="{BB962C8B-B14F-4D97-AF65-F5344CB8AC3E}">
        <p14:creationId xmlns:p14="http://schemas.microsoft.com/office/powerpoint/2010/main" val="1456324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a:t>Scope </a:t>
            </a:r>
            <a:r>
              <a:rPr lang="nl-BE" noProof="0" dirty="0" smtClean="0"/>
              <a:t>“Percelen</a:t>
            </a:r>
            <a:r>
              <a:rPr lang="nl-BE" noProof="0" dirty="0"/>
              <a:t>”</a:t>
            </a:r>
            <a:br>
              <a:rPr lang="nl-BE" noProof="0" dirty="0"/>
            </a:b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10</a:t>
            </a:fld>
            <a:endParaRPr lang="nl-BE" dirty="0"/>
          </a:p>
        </p:txBody>
      </p:sp>
      <p:sp>
        <p:nvSpPr>
          <p:cNvPr id="2" name="Content Placeholder 1"/>
          <p:cNvSpPr>
            <a:spLocks noGrp="1"/>
          </p:cNvSpPr>
          <p:nvPr>
            <p:ph sz="quarter" idx="10"/>
          </p:nvPr>
        </p:nvSpPr>
        <p:spPr/>
        <p:txBody>
          <a:bodyPr/>
          <a:lstStyle/>
          <a:p>
            <a:r>
              <a:rPr lang="nl-BE" noProof="0" dirty="0" smtClean="0"/>
              <a:t>Bouwen van een</a:t>
            </a:r>
          </a:p>
          <a:p>
            <a:pPr lvl="1"/>
            <a:r>
              <a:rPr lang="nl-BE" b="1" dirty="0"/>
              <a:t>v</a:t>
            </a:r>
            <a:r>
              <a:rPr lang="nl-BE" b="1" dirty="0" smtClean="0"/>
              <a:t>ocabularium</a:t>
            </a:r>
            <a:r>
              <a:rPr lang="nl-BE" dirty="0" smtClean="0"/>
              <a:t> voor het beschrijven van perceelinformatie</a:t>
            </a:r>
          </a:p>
          <a:p>
            <a:pPr lvl="1"/>
            <a:r>
              <a:rPr lang="nl-BE" b="1" dirty="0"/>
              <a:t>a</a:t>
            </a:r>
            <a:r>
              <a:rPr lang="nl-BE" b="1" noProof="0" dirty="0" smtClean="0"/>
              <a:t>pplicatieprofiel</a:t>
            </a:r>
            <a:r>
              <a:rPr lang="nl-BE" noProof="0" dirty="0" smtClean="0"/>
              <a:t> </a:t>
            </a:r>
            <a:r>
              <a:rPr lang="nl-BE" dirty="0" smtClean="0"/>
              <a:t>om de relaties tussen de verschillende eigenschappen of entiteiten te beschrijven</a:t>
            </a:r>
            <a:endParaRPr lang="nl-BE" noProof="0" dirty="0"/>
          </a:p>
          <a:p>
            <a:r>
              <a:rPr lang="nl-BE" dirty="0" smtClean="0"/>
              <a:t>Aspecten binnen de scope:</a:t>
            </a:r>
            <a:endParaRPr lang="nl-BE" dirty="0"/>
          </a:p>
          <a:p>
            <a:pPr lvl="1"/>
            <a:r>
              <a:rPr lang="nl-BE" noProof="0" dirty="0" smtClean="0"/>
              <a:t>Type perceel (eigendoms-, gebruiks- of juridisch perceel)</a:t>
            </a:r>
            <a:endParaRPr lang="nl-BE" noProof="0" dirty="0"/>
          </a:p>
          <a:p>
            <a:pPr lvl="1"/>
            <a:r>
              <a:rPr lang="nl-BE" dirty="0" smtClean="0"/>
              <a:t>Kwaliteitsaspecten van de informatie over het perceel</a:t>
            </a:r>
            <a:endParaRPr lang="nl-BE" dirty="0"/>
          </a:p>
          <a:p>
            <a:pPr lvl="1"/>
            <a:r>
              <a:rPr lang="nl-BE" noProof="0" dirty="0" smtClean="0"/>
              <a:t>Identificerende eigenschappen</a:t>
            </a:r>
          </a:p>
          <a:p>
            <a:pPr lvl="1"/>
            <a:r>
              <a:rPr lang="nl-BE" dirty="0" smtClean="0"/>
              <a:t>Relatie met het openbaar domein</a:t>
            </a:r>
            <a:endParaRPr lang="nl-BE" noProof="0" dirty="0"/>
          </a:p>
          <a:p>
            <a:pPr lvl="1"/>
            <a:r>
              <a:rPr lang="nl-BE" dirty="0" smtClean="0"/>
              <a:t>Link met bestaande of te ontwikkelen standaarden</a:t>
            </a:r>
            <a:endParaRPr lang="nl-BE" noProof="0" dirty="0"/>
          </a:p>
        </p:txBody>
      </p:sp>
    </p:spTree>
    <p:extLst>
      <p:ext uri="{BB962C8B-B14F-4D97-AF65-F5344CB8AC3E}">
        <p14:creationId xmlns:p14="http://schemas.microsoft.com/office/powerpoint/2010/main" val="559428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smtClean="0"/>
              <a:t>Context werkgroepen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11</a:t>
            </a:fld>
            <a:endParaRPr lang="nl-BE" dirty="0"/>
          </a:p>
        </p:txBody>
      </p:sp>
      <p:sp>
        <p:nvSpPr>
          <p:cNvPr id="2" name="Content Placeholder 1"/>
          <p:cNvSpPr>
            <a:spLocks noGrp="1"/>
          </p:cNvSpPr>
          <p:nvPr>
            <p:ph sz="quarter" idx="10"/>
          </p:nvPr>
        </p:nvSpPr>
        <p:spPr/>
        <p:txBody>
          <a:bodyPr/>
          <a:lstStyle/>
          <a:p>
            <a:r>
              <a:rPr lang="nl-BE" noProof="0" dirty="0" smtClean="0"/>
              <a:t>Werkgroepen kaderen binnen breder proces</a:t>
            </a:r>
          </a:p>
          <a:p>
            <a:pPr lvl="1"/>
            <a:r>
              <a:rPr lang="nl-BE" dirty="0" smtClean="0"/>
              <a:t>Doel: Consensus rond data standaard gedragen door verschillende stakeholders</a:t>
            </a:r>
          </a:p>
          <a:p>
            <a:pPr lvl="1"/>
            <a:r>
              <a:rPr lang="nl-BE" noProof="0" dirty="0" smtClean="0"/>
              <a:t>Proces en methode voor het ontwikkelen van een data standaard</a:t>
            </a:r>
            <a:endParaRPr lang="nl-BE" noProof="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520" y="4069230"/>
            <a:ext cx="6128960" cy="2489607"/>
          </a:xfrm>
          <a:prstGeom prst="rect">
            <a:avLst/>
          </a:prstGeom>
        </p:spPr>
      </p:pic>
    </p:spTree>
    <p:extLst>
      <p:ext uri="{BB962C8B-B14F-4D97-AF65-F5344CB8AC3E}">
        <p14:creationId xmlns:p14="http://schemas.microsoft.com/office/powerpoint/2010/main" val="3350907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a:t>Planning</a:t>
            </a:r>
          </a:p>
        </p:txBody>
      </p:sp>
      <p:sp>
        <p:nvSpPr>
          <p:cNvPr id="4" name="Slide Number Placeholder 3"/>
          <p:cNvSpPr>
            <a:spLocks noGrp="1"/>
          </p:cNvSpPr>
          <p:nvPr>
            <p:ph type="sldNum" sz="quarter" idx="4"/>
          </p:nvPr>
        </p:nvSpPr>
        <p:spPr/>
        <p:txBody>
          <a:bodyPr/>
          <a:lstStyle/>
          <a:p>
            <a:fld id="{C9C406F6-A053-43CA-AEC8-FA3EEE83A3FB}" type="slidenum">
              <a:rPr lang="nl-BE" smtClean="0"/>
              <a:pPr/>
              <a:t>12</a:t>
            </a:fld>
            <a:endParaRPr lang="nl-BE" dirty="0"/>
          </a:p>
        </p:txBody>
      </p:sp>
      <p:graphicFrame>
        <p:nvGraphicFramePr>
          <p:cNvPr id="7" name="Content Placeholder 6"/>
          <p:cNvGraphicFramePr>
            <a:graphicFrameLocks noGrp="1"/>
          </p:cNvGraphicFramePr>
          <p:nvPr>
            <p:ph sz="quarter" idx="10"/>
            <p:extLst>
              <p:ext uri="{D42A27DB-BD31-4B8C-83A1-F6EECF244321}">
                <p14:modId xmlns:p14="http://schemas.microsoft.com/office/powerpoint/2010/main" val="296467603"/>
              </p:ext>
            </p:extLst>
          </p:nvPr>
        </p:nvGraphicFramePr>
        <p:xfrm>
          <a:off x="681038" y="1482725"/>
          <a:ext cx="9047162" cy="4991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459051"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Validatie werkgroep charter</a:t>
            </a:r>
          </a:p>
        </p:txBody>
      </p:sp>
      <p:sp>
        <p:nvSpPr>
          <p:cNvPr id="9" name="Rectangle 8"/>
          <p:cNvSpPr/>
          <p:nvPr/>
        </p:nvSpPr>
        <p:spPr>
          <a:xfrm>
            <a:off x="1950412"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Workshop 1</a:t>
            </a:r>
          </a:p>
        </p:txBody>
      </p:sp>
      <p:sp>
        <p:nvSpPr>
          <p:cNvPr id="10" name="Rectangle 9"/>
          <p:cNvSpPr/>
          <p:nvPr/>
        </p:nvSpPr>
        <p:spPr>
          <a:xfrm>
            <a:off x="3441773"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Workshop 3</a:t>
            </a:r>
          </a:p>
        </p:txBody>
      </p:sp>
      <p:sp>
        <p:nvSpPr>
          <p:cNvPr id="12" name="Rectangle 11"/>
          <p:cNvSpPr/>
          <p:nvPr/>
        </p:nvSpPr>
        <p:spPr>
          <a:xfrm>
            <a:off x="5711061"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Review periode</a:t>
            </a:r>
          </a:p>
        </p:txBody>
      </p:sp>
      <p:sp>
        <p:nvSpPr>
          <p:cNvPr id="13" name="Rectangle 12"/>
          <p:cNvSpPr/>
          <p:nvPr/>
        </p:nvSpPr>
        <p:spPr>
          <a:xfrm>
            <a:off x="7915856"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Mededeling standaard</a:t>
            </a:r>
          </a:p>
        </p:txBody>
      </p:sp>
      <p:sp>
        <p:nvSpPr>
          <p:cNvPr id="15" name="Rectangle 14"/>
          <p:cNvSpPr/>
          <p:nvPr/>
        </p:nvSpPr>
        <p:spPr>
          <a:xfrm>
            <a:off x="1187714" y="5353104"/>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Business werkgroep</a:t>
            </a:r>
          </a:p>
        </p:txBody>
      </p:sp>
      <p:sp>
        <p:nvSpPr>
          <p:cNvPr id="16" name="Rectangle 15"/>
          <p:cNvSpPr/>
          <p:nvPr/>
        </p:nvSpPr>
        <p:spPr>
          <a:xfrm>
            <a:off x="2693326" y="5353104"/>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Workshop 2</a:t>
            </a:r>
          </a:p>
        </p:txBody>
      </p:sp>
      <p:sp>
        <p:nvSpPr>
          <p:cNvPr id="17" name="Rectangle 16"/>
          <p:cNvSpPr/>
          <p:nvPr/>
        </p:nvSpPr>
        <p:spPr>
          <a:xfrm>
            <a:off x="4198939" y="5353104"/>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Workshop 4</a:t>
            </a:r>
          </a:p>
        </p:txBody>
      </p:sp>
      <p:sp>
        <p:nvSpPr>
          <p:cNvPr id="18" name="TextBox 17"/>
          <p:cNvSpPr txBox="1"/>
          <p:nvPr/>
        </p:nvSpPr>
        <p:spPr>
          <a:xfrm>
            <a:off x="5118395" y="3344333"/>
            <a:ext cx="2328333" cy="561692"/>
          </a:xfrm>
          <a:prstGeom prst="rect">
            <a:avLst/>
          </a:prstGeom>
          <a:noFill/>
        </p:spPr>
        <p:txBody>
          <a:bodyPr wrap="square" rtlCol="0">
            <a:spAutoFit/>
          </a:bodyPr>
          <a:lstStyle/>
          <a:p>
            <a:pPr lvl="0"/>
            <a:endParaRPr lang="nl-BE" sz="1000" dirty="0"/>
          </a:p>
          <a:p>
            <a:pPr lvl="0" algn="ctr"/>
            <a:r>
              <a:rPr lang="nl-BE" sz="1050" dirty="0" smtClean="0"/>
              <a:t>01/07/</a:t>
            </a:r>
            <a:r>
              <a:rPr lang="nl-BE" sz="1050" dirty="0"/>
              <a:t>’19 </a:t>
            </a:r>
            <a:r>
              <a:rPr lang="nl-BE" sz="1050" dirty="0">
                <a:sym typeface="Wingdings" panose="05000000000000000000" pitchFamily="2" charset="2"/>
              </a:rPr>
              <a:t> </a:t>
            </a:r>
            <a:r>
              <a:rPr lang="nl-BE" sz="1050" dirty="0" smtClean="0">
                <a:sym typeface="Wingdings" panose="05000000000000000000" pitchFamily="2" charset="2"/>
              </a:rPr>
              <a:t>01</a:t>
            </a:r>
            <a:r>
              <a:rPr lang="nl-BE" sz="1050" dirty="0" smtClean="0"/>
              <a:t>/12/</a:t>
            </a:r>
            <a:r>
              <a:rPr lang="nl-BE" sz="1050" dirty="0"/>
              <a:t>’19</a:t>
            </a:r>
          </a:p>
          <a:p>
            <a:endParaRPr lang="nl-BE" sz="1000" dirty="0"/>
          </a:p>
        </p:txBody>
      </p:sp>
      <p:cxnSp>
        <p:nvCxnSpPr>
          <p:cNvPr id="22" name="Straight Connector 21"/>
          <p:cNvCxnSpPr/>
          <p:nvPr/>
        </p:nvCxnSpPr>
        <p:spPr>
          <a:xfrm>
            <a:off x="1030551"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a:xfrm>
            <a:off x="2521912"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a:off x="4013273"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p:nvCxnSpPr>
        <p:spPr>
          <a:xfrm>
            <a:off x="8463257"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7" name="Straight Connector 26"/>
          <p:cNvCxnSpPr/>
          <p:nvPr/>
        </p:nvCxnSpPr>
        <p:spPr>
          <a:xfrm>
            <a:off x="6282561"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p:nvCxnSpPr>
        <p:spPr>
          <a:xfrm>
            <a:off x="1775265" y="4567870"/>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9" name="Straight Connector 28"/>
          <p:cNvCxnSpPr/>
          <p:nvPr/>
        </p:nvCxnSpPr>
        <p:spPr>
          <a:xfrm>
            <a:off x="3245158" y="4567870"/>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30" name="Straight Connector 29"/>
          <p:cNvCxnSpPr/>
          <p:nvPr/>
        </p:nvCxnSpPr>
        <p:spPr>
          <a:xfrm>
            <a:off x="4770439" y="4567870"/>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2575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smtClean="0"/>
              <a:t>OSLO Percelen &amp; OSLO Bedrijventerreinen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13</a:t>
            </a:fld>
            <a:endParaRPr lang="nl-BE" dirty="0"/>
          </a:p>
        </p:txBody>
      </p:sp>
      <p:sp>
        <p:nvSpPr>
          <p:cNvPr id="2" name="Content Placeholder 1"/>
          <p:cNvSpPr>
            <a:spLocks noGrp="1"/>
          </p:cNvSpPr>
          <p:nvPr>
            <p:ph sz="quarter" idx="10"/>
          </p:nvPr>
        </p:nvSpPr>
        <p:spPr/>
        <p:txBody>
          <a:bodyPr/>
          <a:lstStyle/>
          <a:p>
            <a:r>
              <a:rPr lang="nl-BE" dirty="0" smtClean="0"/>
              <a:t>Bijkomend traject OSLO Bedrijventerreinen</a:t>
            </a:r>
          </a:p>
          <a:p>
            <a:pPr lvl="1"/>
            <a:r>
              <a:rPr lang="nl-BE" dirty="0" smtClean="0"/>
              <a:t>Bouwt verder op OSLO Perceel</a:t>
            </a:r>
          </a:p>
          <a:p>
            <a:pPr lvl="1"/>
            <a:r>
              <a:rPr lang="nl-BE" dirty="0" smtClean="0"/>
              <a:t>In kaart brengen van de informatie die relevant is doorheen de levenscyclus van een bedrijventerrein</a:t>
            </a:r>
          </a:p>
          <a:p>
            <a:r>
              <a:rPr lang="nl-BE" dirty="0" smtClean="0"/>
              <a:t>Start tijdens het OSLO Perceel traject</a:t>
            </a:r>
          </a:p>
          <a:p>
            <a:pPr lvl="1"/>
            <a:r>
              <a:rPr lang="nl-BE" dirty="0" smtClean="0"/>
              <a:t>Business werkgroep op 23 april 2019</a:t>
            </a:r>
          </a:p>
          <a:p>
            <a:pPr lvl="1"/>
            <a:endParaRPr lang="nl-BE" noProof="0" dirty="0"/>
          </a:p>
        </p:txBody>
      </p:sp>
    </p:spTree>
    <p:extLst>
      <p:ext uri="{BB962C8B-B14F-4D97-AF65-F5344CB8AC3E}">
        <p14:creationId xmlns:p14="http://schemas.microsoft.com/office/powerpoint/2010/main" val="7691233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nl-BE" noProof="0" dirty="0"/>
              <a:t>Opstellen van herbruikbare documentatie voor het informatiemodel en publicatie op data.vlaanderen.be</a:t>
            </a:r>
            <a:br>
              <a:rPr lang="nl-BE" noProof="0" dirty="0"/>
            </a:br>
            <a:r>
              <a:rPr lang="nl-BE" noProof="0" dirty="0"/>
              <a:t>(RDF, HTML documentatie, UML, SHACL, JSON)</a:t>
            </a:r>
          </a:p>
          <a:p>
            <a:r>
              <a:rPr lang="nl-BE" dirty="0"/>
              <a:t>Model mappen op EAD (</a:t>
            </a:r>
            <a:r>
              <a:rPr lang="nl-BE" dirty="0" err="1"/>
              <a:t>Encoded</a:t>
            </a:r>
            <a:r>
              <a:rPr lang="nl-BE" dirty="0"/>
              <a:t> </a:t>
            </a:r>
            <a:r>
              <a:rPr lang="nl-BE" dirty="0" err="1"/>
              <a:t>Archival</a:t>
            </a:r>
            <a:r>
              <a:rPr lang="nl-BE" dirty="0"/>
              <a:t> </a:t>
            </a:r>
            <a:r>
              <a:rPr lang="nl-BE" dirty="0" err="1"/>
              <a:t>Description</a:t>
            </a:r>
            <a:r>
              <a:rPr lang="nl-BE" dirty="0"/>
              <a:t>)</a:t>
            </a:r>
            <a:endParaRPr lang="nl-BE" noProof="0" dirty="0"/>
          </a:p>
        </p:txBody>
      </p:sp>
      <p:sp>
        <p:nvSpPr>
          <p:cNvPr id="3" name="Title 2"/>
          <p:cNvSpPr>
            <a:spLocks noGrp="1"/>
          </p:cNvSpPr>
          <p:nvPr>
            <p:ph type="title"/>
          </p:nvPr>
        </p:nvSpPr>
        <p:spPr/>
        <p:txBody>
          <a:bodyPr/>
          <a:lstStyle/>
          <a:p>
            <a:r>
              <a:rPr lang="nl-BE" noProof="0" dirty="0"/>
              <a:t>Deliverables (1/2)</a:t>
            </a:r>
          </a:p>
        </p:txBody>
      </p:sp>
      <p:sp>
        <p:nvSpPr>
          <p:cNvPr id="4" name="Slide Number Placeholder 3"/>
          <p:cNvSpPr>
            <a:spLocks noGrp="1"/>
          </p:cNvSpPr>
          <p:nvPr>
            <p:ph type="sldNum" sz="quarter" idx="4"/>
          </p:nvPr>
        </p:nvSpPr>
        <p:spPr/>
        <p:txBody>
          <a:bodyPr/>
          <a:lstStyle/>
          <a:p>
            <a:fld id="{C9C406F6-A053-43CA-AEC8-FA3EEE83A3FB}" type="slidenum">
              <a:rPr lang="nl-BE" smtClean="0"/>
              <a:pPr/>
              <a:t>14</a:t>
            </a:fld>
            <a:endParaRPr lang="nl-BE" dirty="0"/>
          </a:p>
        </p:txBody>
      </p:sp>
      <p:graphicFrame>
        <p:nvGraphicFramePr>
          <p:cNvPr id="5" name="Content Placeholder 5"/>
          <p:cNvGraphicFramePr>
            <a:graphicFrameLocks/>
          </p:cNvGraphicFramePr>
          <p:nvPr>
            <p:extLst>
              <p:ext uri="{D42A27DB-BD31-4B8C-83A1-F6EECF244321}">
                <p14:modId xmlns:p14="http://schemas.microsoft.com/office/powerpoint/2010/main" val="2068734761"/>
              </p:ext>
            </p:extLst>
          </p:nvPr>
        </p:nvGraphicFramePr>
        <p:xfrm>
          <a:off x="681038" y="3386667"/>
          <a:ext cx="8747474" cy="3108960"/>
        </p:xfrm>
        <a:graphic>
          <a:graphicData uri="http://schemas.openxmlformats.org/drawingml/2006/table">
            <a:tbl>
              <a:tblPr bandRow="1">
                <a:tableStyleId>{93296810-A885-4BE3-A3E7-6D5BEEA58F35}</a:tableStyleId>
              </a:tblPr>
              <a:tblGrid>
                <a:gridCol w="1401763">
                  <a:extLst>
                    <a:ext uri="{9D8B030D-6E8A-4147-A177-3AD203B41FA5}">
                      <a16:colId xmlns:a16="http://schemas.microsoft.com/office/drawing/2014/main" val="3283969494"/>
                    </a:ext>
                  </a:extLst>
                </a:gridCol>
                <a:gridCol w="7345711">
                  <a:extLst>
                    <a:ext uri="{9D8B030D-6E8A-4147-A177-3AD203B41FA5}">
                      <a16:colId xmlns:a16="http://schemas.microsoft.com/office/drawing/2014/main" val="1755487248"/>
                    </a:ext>
                  </a:extLst>
                </a:gridCol>
              </a:tblGrid>
              <a:tr h="1543938">
                <a:tc>
                  <a:txBody>
                    <a:bodyPr/>
                    <a:lstStyle/>
                    <a:p>
                      <a:r>
                        <a:rPr lang="nl-BE" sz="1600" b="1" dirty="0"/>
                        <a:t>RDF / SHACL</a:t>
                      </a:r>
                    </a:p>
                  </a:txBody>
                  <a:tcPr anchor="ctr"/>
                </a:tc>
                <a:tc>
                  <a:txBody>
                    <a:bodyPr/>
                    <a:lstStyle/>
                    <a:p>
                      <a:r>
                        <a:rPr lang="nl-BE" sz="1200" dirty="0"/>
                        <a:t>&lt;https://data.vlaanderen.be/ns/openbaardomein#eigenaar&gt; a </a:t>
                      </a:r>
                      <a:r>
                        <a:rPr lang="nl-BE" sz="1200" dirty="0" err="1"/>
                        <a:t>owl:ObjectProperty</a:t>
                      </a:r>
                      <a:r>
                        <a:rPr lang="nl-BE" sz="1200" dirty="0"/>
                        <a:t> ;	</a:t>
                      </a:r>
                      <a:r>
                        <a:rPr lang="nl-BE" sz="1200" dirty="0" err="1"/>
                        <a:t>rdfs:label</a:t>
                      </a:r>
                      <a:r>
                        <a:rPr lang="nl-BE" sz="1200" dirty="0"/>
                        <a:t> "</a:t>
                      </a:r>
                      <a:r>
                        <a:rPr lang="nl-BE" sz="1200" dirty="0" err="1"/>
                        <a:t>eigenaar"@nl</a:t>
                      </a:r>
                      <a:r>
                        <a:rPr lang="nl-BE" sz="1200" dirty="0"/>
                        <a:t> ;	</a:t>
                      </a:r>
                      <a:r>
                        <a:rPr lang="nl-BE" sz="1200" dirty="0" err="1"/>
                        <a:t>rdfs:comment</a:t>
                      </a:r>
                      <a:r>
                        <a:rPr lang="nl-BE" sz="1200" dirty="0"/>
                        <a:t> "De entiteit (bv. de gemeente) die eigenaar is van het object of </a:t>
                      </a:r>
                      <a:r>
                        <a:rPr lang="nl-BE" sz="1200" dirty="0" err="1"/>
                        <a:t>gebied."@nl</a:t>
                      </a:r>
                      <a:r>
                        <a:rPr lang="nl-BE" sz="1200" dirty="0"/>
                        <a:t> ;	</a:t>
                      </a:r>
                      <a:r>
                        <a:rPr lang="nl-BE" sz="1200" dirty="0" err="1"/>
                        <a:t>rdfs:domain</a:t>
                      </a:r>
                      <a:r>
                        <a:rPr lang="nl-BE" sz="1200" dirty="0"/>
                        <a:t> </a:t>
                      </a:r>
                      <a:r>
                        <a:rPr lang="nl-BE" sz="1200" dirty="0" err="1"/>
                        <a:t>rdfs:Resource</a:t>
                      </a:r>
                      <a:r>
                        <a:rPr lang="nl-BE" sz="1200" dirty="0"/>
                        <a:t> ;	</a:t>
                      </a:r>
                      <a:r>
                        <a:rPr lang="nl-BE" sz="1200" dirty="0" err="1"/>
                        <a:t>rdfs:isDefinedBy</a:t>
                      </a:r>
                      <a:r>
                        <a:rPr lang="nl-BE" sz="1200" dirty="0"/>
                        <a:t> &lt;https://data.vlaanderen.be/ns/openbaardomein&gt; ;	</a:t>
                      </a:r>
                      <a:r>
                        <a:rPr lang="nl-BE" sz="1200" dirty="0" err="1"/>
                        <a:t>rdfs:range</a:t>
                      </a:r>
                      <a:r>
                        <a:rPr lang="nl-BE" sz="1200" dirty="0"/>
                        <a:t> &lt;http://www.w3.org/ns/org#Organization&gt; .</a:t>
                      </a:r>
                    </a:p>
                    <a:p>
                      <a:endParaRPr lang="nl-BE" sz="1200" dirty="0"/>
                    </a:p>
                    <a:p>
                      <a:endParaRPr lang="nl-BE" sz="1200" dirty="0"/>
                    </a:p>
                    <a:p>
                      <a:endParaRPr lang="nl-BE" sz="1200" dirty="0"/>
                    </a:p>
                    <a:p>
                      <a:r>
                        <a:rPr lang="nl-BE" sz="1200" b="1" dirty="0">
                          <a:hlinkClick r:id="rId2"/>
                        </a:rPr>
                        <a:t>https://data.vlaanderen.be/dumps</a:t>
                      </a:r>
                      <a:endParaRPr lang="nl-BE" sz="1200" b="1" dirty="0"/>
                    </a:p>
                  </a:txBody>
                  <a:tcPr/>
                </a:tc>
                <a:extLst>
                  <a:ext uri="{0D108BD9-81ED-4DB2-BD59-A6C34878D82A}">
                    <a16:rowId xmlns:a16="http://schemas.microsoft.com/office/drawing/2014/main" val="639596955"/>
                  </a:ext>
                </a:extLst>
              </a:tr>
              <a:tr h="1543938">
                <a:tc>
                  <a:txBody>
                    <a:bodyPr/>
                    <a:lstStyle/>
                    <a:p>
                      <a:r>
                        <a:rPr lang="nl-BE" sz="1600" b="1" dirty="0"/>
                        <a:t>JSON</a:t>
                      </a:r>
                    </a:p>
                  </a:txBody>
                  <a:tcPr anchor="ctr"/>
                </a:tc>
                <a:tc>
                  <a:txBody>
                    <a:bodyPr/>
                    <a:lstStyle/>
                    <a:p>
                      <a:r>
                        <a:rPr lang="nl-NL" sz="1200" dirty="0"/>
                        <a:t>"eigenaar":{ "@</a:t>
                      </a:r>
                      <a:r>
                        <a:rPr lang="nl-NL" sz="1200" dirty="0" err="1"/>
                        <a:t>id</a:t>
                      </a:r>
                      <a:r>
                        <a:rPr lang="nl-NL" sz="1200" dirty="0"/>
                        <a:t>":"https://data.vlaanderen.be/ns/openbaardomein#eigenaar", "@</a:t>
                      </a:r>
                      <a:r>
                        <a:rPr lang="nl-NL" sz="1200" dirty="0" err="1"/>
                        <a:t>type":"http</a:t>
                      </a:r>
                      <a:r>
                        <a:rPr lang="nl-NL" sz="1200" dirty="0"/>
                        <a:t>://www.w3.org/ns/org#Organization" },</a:t>
                      </a:r>
                    </a:p>
                    <a:p>
                      <a:endParaRPr lang="nl-NL" sz="1200" dirty="0"/>
                    </a:p>
                    <a:p>
                      <a:endParaRPr lang="nl-NL" sz="1200" dirty="0"/>
                    </a:p>
                    <a:p>
                      <a:endParaRPr lang="nl-NL" sz="1200" dirty="0"/>
                    </a:p>
                    <a:p>
                      <a:endParaRPr lang="nl-NL" sz="1200" dirty="0"/>
                    </a:p>
                    <a:p>
                      <a:endParaRPr lang="nl-NL" sz="1200" dirty="0"/>
                    </a:p>
                    <a:p>
                      <a:r>
                        <a:rPr lang="nl-BE" sz="1200" b="1" dirty="0">
                          <a:hlinkClick r:id="rId3"/>
                        </a:rPr>
                        <a:t>https://data.vlaanderen.be/doc/applicatieprofiel/</a:t>
                      </a:r>
                      <a:endParaRPr lang="nl-BE" sz="1200" b="1" dirty="0"/>
                    </a:p>
                  </a:txBody>
                  <a:tcPr/>
                </a:tc>
                <a:extLst>
                  <a:ext uri="{0D108BD9-81ED-4DB2-BD59-A6C34878D82A}">
                    <a16:rowId xmlns:a16="http://schemas.microsoft.com/office/drawing/2014/main" val="719588400"/>
                  </a:ext>
                </a:extLst>
              </a:tr>
            </a:tbl>
          </a:graphicData>
        </a:graphic>
      </p:graphicFrame>
    </p:spTree>
    <p:extLst>
      <p:ext uri="{BB962C8B-B14F-4D97-AF65-F5344CB8AC3E}">
        <p14:creationId xmlns:p14="http://schemas.microsoft.com/office/powerpoint/2010/main" val="3630359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a:t>Deliverables (2/2)</a:t>
            </a:r>
          </a:p>
        </p:txBody>
      </p:sp>
      <p:sp>
        <p:nvSpPr>
          <p:cNvPr id="4" name="Slide Number Placeholder 3"/>
          <p:cNvSpPr>
            <a:spLocks noGrp="1"/>
          </p:cNvSpPr>
          <p:nvPr>
            <p:ph type="sldNum" sz="quarter" idx="4"/>
          </p:nvPr>
        </p:nvSpPr>
        <p:spPr/>
        <p:txBody>
          <a:bodyPr/>
          <a:lstStyle/>
          <a:p>
            <a:fld id="{C9C406F6-A053-43CA-AEC8-FA3EEE83A3FB}" type="slidenum">
              <a:rPr lang="nl-BE" smtClean="0"/>
              <a:pPr/>
              <a:t>15</a:t>
            </a:fld>
            <a:endParaRPr lang="nl-BE"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3461115323"/>
              </p:ext>
            </p:extLst>
          </p:nvPr>
        </p:nvGraphicFramePr>
        <p:xfrm>
          <a:off x="681037" y="1482725"/>
          <a:ext cx="8747473" cy="4754880"/>
        </p:xfrm>
        <a:graphic>
          <a:graphicData uri="http://schemas.openxmlformats.org/drawingml/2006/table">
            <a:tbl>
              <a:tblPr bandRow="1">
                <a:tableStyleId>{93296810-A885-4BE3-A3E7-6D5BEEA58F35}</a:tableStyleId>
              </a:tblPr>
              <a:tblGrid>
                <a:gridCol w="1426489">
                  <a:extLst>
                    <a:ext uri="{9D8B030D-6E8A-4147-A177-3AD203B41FA5}">
                      <a16:colId xmlns:a16="http://schemas.microsoft.com/office/drawing/2014/main" val="3283969494"/>
                    </a:ext>
                  </a:extLst>
                </a:gridCol>
                <a:gridCol w="7320984">
                  <a:extLst>
                    <a:ext uri="{9D8B030D-6E8A-4147-A177-3AD203B41FA5}">
                      <a16:colId xmlns:a16="http://schemas.microsoft.com/office/drawing/2014/main" val="1755487248"/>
                    </a:ext>
                  </a:extLst>
                </a:gridCol>
              </a:tblGrid>
              <a:tr h="1692037">
                <a:tc>
                  <a:txBody>
                    <a:bodyPr/>
                    <a:lstStyle/>
                    <a:p>
                      <a:r>
                        <a:rPr lang="nl-BE" sz="1600" b="1" dirty="0"/>
                        <a:t>HTML / documentatie</a:t>
                      </a:r>
                    </a:p>
                  </a:txBody>
                  <a:tcPr anchor="ctr"/>
                </a:tc>
                <a:tc>
                  <a:txBody>
                    <a:bodyPr/>
                    <a:lstStyle/>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r>
                        <a:rPr lang="nl-BE" sz="1200" b="1" dirty="0">
                          <a:hlinkClick r:id="rId2"/>
                        </a:rPr>
                        <a:t>https://data.vlaanderen.be/ns/</a:t>
                      </a:r>
                      <a:endParaRPr lang="nl-BE" sz="1200" b="1" dirty="0"/>
                    </a:p>
                  </a:txBody>
                  <a:tcPr/>
                </a:tc>
                <a:extLst>
                  <a:ext uri="{0D108BD9-81ED-4DB2-BD59-A6C34878D82A}">
                    <a16:rowId xmlns:a16="http://schemas.microsoft.com/office/drawing/2014/main" val="639596955"/>
                  </a:ext>
                </a:extLst>
              </a:tr>
              <a:tr h="1692037">
                <a:tc>
                  <a:txBody>
                    <a:bodyPr/>
                    <a:lstStyle/>
                    <a:p>
                      <a:r>
                        <a:rPr lang="nl-BE" sz="1600" b="1" dirty="0"/>
                        <a:t>UML</a:t>
                      </a:r>
                    </a:p>
                  </a:txBody>
                  <a:tcPr anchor="ctr"/>
                </a:tc>
                <a:tc>
                  <a:txBody>
                    <a:bodyPr/>
                    <a:lstStyle/>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r>
                        <a:rPr lang="nl-BE" sz="1200" b="1" dirty="0">
                          <a:hlinkClick r:id="rId3"/>
                        </a:rPr>
                        <a:t>https://data.vlaanderen.be/doc/applicatieprofiel/</a:t>
                      </a:r>
                      <a:endParaRPr lang="nl-BE" sz="1200" b="1" dirty="0"/>
                    </a:p>
                  </a:txBody>
                  <a:tcPr/>
                </a:tc>
                <a:extLst>
                  <a:ext uri="{0D108BD9-81ED-4DB2-BD59-A6C34878D82A}">
                    <a16:rowId xmlns:a16="http://schemas.microsoft.com/office/drawing/2014/main" val="719588400"/>
                  </a:ext>
                </a:extLst>
              </a:tr>
            </a:tbl>
          </a:graphicData>
        </a:graphic>
      </p:graphicFrame>
      <p:pic>
        <p:nvPicPr>
          <p:cNvPr id="2" name="Picture 1"/>
          <p:cNvPicPr>
            <a:picLocks noChangeAspect="1"/>
          </p:cNvPicPr>
          <p:nvPr/>
        </p:nvPicPr>
        <p:blipFill>
          <a:blip r:embed="rId4"/>
          <a:stretch>
            <a:fillRect/>
          </a:stretch>
        </p:blipFill>
        <p:spPr>
          <a:xfrm>
            <a:off x="2516765" y="1591205"/>
            <a:ext cx="6542091" cy="1981728"/>
          </a:xfrm>
          <a:prstGeom prst="rect">
            <a:avLst/>
          </a:prstGeom>
        </p:spPr>
      </p:pic>
      <p:pic>
        <p:nvPicPr>
          <p:cNvPr id="1026" name="Picture 2" descr="https://data.vlaanderen.be/cms/ap/openbaar-domein/overview.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2097" y="4057094"/>
            <a:ext cx="2891425" cy="1861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782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OSLO </a:t>
            </a:r>
            <a:r>
              <a:rPr lang="nl-BE" noProof="0" dirty="0" smtClean="0"/>
              <a:t>Percelen</a:t>
            </a:r>
            <a:endParaRPr lang="nl-BE" noProof="0" dirty="0"/>
          </a:p>
        </p:txBody>
      </p:sp>
      <p:sp>
        <p:nvSpPr>
          <p:cNvPr id="3" name="Title 2"/>
          <p:cNvSpPr>
            <a:spLocks noGrp="1"/>
          </p:cNvSpPr>
          <p:nvPr>
            <p:ph type="title"/>
          </p:nvPr>
        </p:nvSpPr>
        <p:spPr/>
        <p:txBody>
          <a:bodyPr/>
          <a:lstStyle/>
          <a:p>
            <a:r>
              <a:rPr lang="nl-BE" noProof="0" dirty="0"/>
              <a:t>Bestaande modellen</a:t>
            </a:r>
          </a:p>
        </p:txBody>
      </p:sp>
    </p:spTree>
    <p:extLst>
      <p:ext uri="{BB962C8B-B14F-4D97-AF65-F5344CB8AC3E}">
        <p14:creationId xmlns:p14="http://schemas.microsoft.com/office/powerpoint/2010/main" val="3183228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26491" y="4785414"/>
            <a:ext cx="1731276" cy="1731276"/>
          </a:xfrm>
          <a:prstGeom prst="ellipse">
            <a:avLst/>
          </a:prstGeom>
          <a:solidFill>
            <a:srgbClr val="1D43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sz="quarter" idx="10"/>
          </p:nvPr>
        </p:nvSpPr>
        <p:spPr/>
        <p:txBody>
          <a:bodyPr vert="horz" lIns="91440" tIns="45720" rIns="91440" bIns="45720" rtlCol="0" anchor="t">
            <a:normAutofit/>
          </a:bodyPr>
          <a:lstStyle/>
          <a:p>
            <a:r>
              <a:rPr lang="nl-BE" sz="2000" dirty="0" smtClean="0">
                <a:latin typeface="FlandersArtSans-Regular"/>
              </a:rPr>
              <a:t>INSPIRE directive: opzetten van een</a:t>
            </a:r>
            <a:br>
              <a:rPr lang="nl-BE" sz="2000" dirty="0" smtClean="0">
                <a:latin typeface="FlandersArtSans-Regular"/>
              </a:rPr>
            </a:br>
            <a:r>
              <a:rPr lang="nl-BE" sz="2000" dirty="0" smtClean="0">
                <a:latin typeface="FlandersArtSans-Regular"/>
              </a:rPr>
              <a:t>Europese ruimtelijke data infrastructuur </a:t>
            </a:r>
          </a:p>
          <a:p>
            <a:r>
              <a:rPr lang="nl-BE" sz="2000" dirty="0" smtClean="0">
                <a:latin typeface="FlandersArtSans-Regular"/>
              </a:rPr>
              <a:t>Data </a:t>
            </a:r>
            <a:r>
              <a:rPr lang="nl-BE" sz="2000" dirty="0">
                <a:latin typeface="FlandersArtSans-Regular"/>
              </a:rPr>
              <a:t>specificatie voor kadastrale </a:t>
            </a:r>
            <a:r>
              <a:rPr lang="nl-BE" sz="2000" dirty="0" smtClean="0">
                <a:latin typeface="FlandersArtSans-Regular"/>
              </a:rPr>
              <a:t>percelen</a:t>
            </a:r>
          </a:p>
          <a:p>
            <a:r>
              <a:rPr lang="nl-BE" sz="2000" noProof="0" dirty="0" smtClean="0">
                <a:latin typeface="FlandersArtSans-Regular"/>
              </a:rPr>
              <a:t>Q2 2019</a:t>
            </a:r>
          </a:p>
          <a:p>
            <a:pPr lvl="1"/>
            <a:r>
              <a:rPr lang="nl-BE" sz="2000" dirty="0" smtClean="0">
                <a:latin typeface="FlandersArtSans-Regular"/>
              </a:rPr>
              <a:t>III.4 Landgebruik </a:t>
            </a:r>
          </a:p>
          <a:p>
            <a:pPr lvl="1"/>
            <a:r>
              <a:rPr lang="nl-BE" sz="2000" noProof="0" dirty="0" smtClean="0">
                <a:latin typeface="FlandersArtSans-Regular"/>
              </a:rPr>
              <a:t>II.8 Faciliteiten voor productie</a:t>
            </a:r>
            <a:br>
              <a:rPr lang="nl-BE" sz="2000" noProof="0" dirty="0" smtClean="0">
                <a:latin typeface="FlandersArtSans-Regular"/>
              </a:rPr>
            </a:br>
            <a:r>
              <a:rPr lang="nl-BE" sz="2000" noProof="0" dirty="0" smtClean="0">
                <a:latin typeface="FlandersArtSans-Regular"/>
              </a:rPr>
              <a:t>en industrie</a:t>
            </a:r>
            <a:endParaRPr lang="nl-BE" sz="2000" noProof="0" dirty="0">
              <a:latin typeface="FlandersArtSans-Regular"/>
            </a:endParaRPr>
          </a:p>
          <a:p>
            <a:endParaRPr lang="nl-BE" sz="2000" noProof="0" dirty="0"/>
          </a:p>
        </p:txBody>
      </p:sp>
      <p:sp>
        <p:nvSpPr>
          <p:cNvPr id="3" name="Title 2"/>
          <p:cNvSpPr>
            <a:spLocks noGrp="1"/>
          </p:cNvSpPr>
          <p:nvPr>
            <p:ph type="title"/>
          </p:nvPr>
        </p:nvSpPr>
        <p:spPr/>
        <p:txBody>
          <a:bodyPr/>
          <a:lstStyle/>
          <a:p>
            <a:r>
              <a:rPr lang="nl-BE">
                <a:latin typeface="FlandersArtSans-Bold"/>
              </a:rPr>
              <a:t>INSPIRE</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17</a:t>
            </a:fld>
            <a:endParaRPr lang="nl-BE" dirty="0"/>
          </a:p>
        </p:txBody>
      </p:sp>
      <p:pic>
        <p:nvPicPr>
          <p:cNvPr id="5" name="Picture 5" descr="A screenshot of a social media post&#10;&#10;Description generated with very high confidence">
            <a:extLst>
              <a:ext uri="{FF2B5EF4-FFF2-40B4-BE49-F238E27FC236}">
                <a16:creationId xmlns:a16="http://schemas.microsoft.com/office/drawing/2014/main" id="{2B2564AF-3D77-4BC6-A50E-C422466301CB}"/>
              </a:ext>
            </a:extLst>
          </p:cNvPr>
          <p:cNvPicPr>
            <a:picLocks noChangeAspect="1"/>
          </p:cNvPicPr>
          <p:nvPr/>
        </p:nvPicPr>
        <p:blipFill>
          <a:blip r:embed="rId3"/>
          <a:stretch>
            <a:fillRect/>
          </a:stretch>
        </p:blipFill>
        <p:spPr>
          <a:xfrm>
            <a:off x="5706512" y="1611968"/>
            <a:ext cx="4199488" cy="46843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491" y="4796277"/>
            <a:ext cx="1720413" cy="1720413"/>
          </a:xfrm>
          <a:prstGeom prst="rect">
            <a:avLst/>
          </a:prstGeom>
        </p:spPr>
      </p:pic>
    </p:spTree>
    <p:extLst>
      <p:ext uri="{BB962C8B-B14F-4D97-AF65-F5344CB8AC3E}">
        <p14:creationId xmlns:p14="http://schemas.microsoft.com/office/powerpoint/2010/main" val="2132796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vert="horz" lIns="91440" tIns="45720" rIns="91440" bIns="45720" rtlCol="0" anchor="t">
            <a:normAutofit/>
          </a:bodyPr>
          <a:lstStyle/>
          <a:p>
            <a:r>
              <a:rPr lang="nl-BE" sz="2000" noProof="0" dirty="0" smtClean="0">
                <a:latin typeface="FlandersArtSans-Regular"/>
              </a:rPr>
              <a:t>Federale Overheidsdienst voor het inventariseren en bijhouden van onroerende goederen.</a:t>
            </a:r>
            <a:endParaRPr lang="nl-BE" sz="2000" noProof="0" dirty="0">
              <a:latin typeface="FlandersArtSans-Regular"/>
            </a:endParaRPr>
          </a:p>
          <a:p>
            <a:r>
              <a:rPr lang="nl-BE" sz="2000" noProof="0" dirty="0" smtClean="0"/>
              <a:t>Kadastraal plan: geografische voorstelling van het onroerend goed in de omgeving</a:t>
            </a:r>
            <a:endParaRPr lang="nl-BE" sz="2000" noProof="0" dirty="0"/>
          </a:p>
        </p:txBody>
      </p:sp>
      <p:sp>
        <p:nvSpPr>
          <p:cNvPr id="3" name="Title 2"/>
          <p:cNvSpPr>
            <a:spLocks noGrp="1"/>
          </p:cNvSpPr>
          <p:nvPr>
            <p:ph type="title"/>
          </p:nvPr>
        </p:nvSpPr>
        <p:spPr/>
        <p:txBody>
          <a:bodyPr/>
          <a:lstStyle/>
          <a:p>
            <a:r>
              <a:rPr lang="nl-BE" dirty="0" smtClean="0">
                <a:latin typeface="FlandersArtSans-Bold"/>
              </a:rPr>
              <a:t>Kadaster</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18</a:t>
            </a:fld>
            <a:endParaRPr lang="nl-BE"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16" y="3721245"/>
            <a:ext cx="4867954" cy="27245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2548" y="4622219"/>
            <a:ext cx="3023323" cy="922581"/>
          </a:xfrm>
          <a:prstGeom prst="rect">
            <a:avLst/>
          </a:prstGeom>
        </p:spPr>
      </p:pic>
    </p:spTree>
    <p:extLst>
      <p:ext uri="{BB962C8B-B14F-4D97-AF65-F5344CB8AC3E}">
        <p14:creationId xmlns:p14="http://schemas.microsoft.com/office/powerpoint/2010/main" val="14114178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vert="horz" lIns="91440" tIns="45720" rIns="91440" bIns="45720" rtlCol="0" anchor="t">
            <a:normAutofit/>
          </a:bodyPr>
          <a:lstStyle/>
          <a:p>
            <a:r>
              <a:rPr lang="nl-BE" sz="2000" noProof="0" dirty="0" smtClean="0">
                <a:latin typeface="FlandersArtSans-Regular"/>
              </a:rPr>
              <a:t>Algemene Directie voor PatrimoniumDocumentatie (AAPD) &amp; Agentschap Informatie Vlaanderen (AIV)</a:t>
            </a:r>
            <a:endParaRPr lang="nl-BE" sz="2000" noProof="0" dirty="0">
              <a:latin typeface="FlandersArtSans-Regular"/>
            </a:endParaRPr>
          </a:p>
          <a:p>
            <a:r>
              <a:rPr lang="nl-BE" sz="2000" noProof="0" dirty="0" smtClean="0">
                <a:latin typeface="FlandersArtSans-Regular"/>
              </a:rPr>
              <a:t>Opzetten van een efficiënte uitwisseling van informatie betreffende percelen, gebouwen en adressen</a:t>
            </a:r>
          </a:p>
          <a:p>
            <a:r>
              <a:rPr lang="nl-BE" sz="2000" dirty="0" smtClean="0">
                <a:latin typeface="FlandersArtSans-Regular"/>
              </a:rPr>
              <a:t>Voorkomen van dubbele bijhouding</a:t>
            </a:r>
            <a:endParaRPr lang="nl-BE" sz="2000" noProof="0" dirty="0"/>
          </a:p>
        </p:txBody>
      </p:sp>
      <p:sp>
        <p:nvSpPr>
          <p:cNvPr id="3" name="Title 2"/>
          <p:cNvSpPr>
            <a:spLocks noGrp="1"/>
          </p:cNvSpPr>
          <p:nvPr>
            <p:ph type="title"/>
          </p:nvPr>
        </p:nvSpPr>
        <p:spPr/>
        <p:txBody>
          <a:bodyPr/>
          <a:lstStyle/>
          <a:p>
            <a:r>
              <a:rPr lang="nl-BE" dirty="0" smtClean="0">
                <a:latin typeface="FlandersArtSans-Bold"/>
              </a:rPr>
              <a:t>Uniek Percelenplan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19</a:t>
            </a:fld>
            <a:endParaRPr lang="nl-BE" dirty="0"/>
          </a:p>
        </p:txBody>
      </p:sp>
    </p:spTree>
    <p:extLst>
      <p:ext uri="{BB962C8B-B14F-4D97-AF65-F5344CB8AC3E}">
        <p14:creationId xmlns:p14="http://schemas.microsoft.com/office/powerpoint/2010/main" val="3818450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a:t>Onderwerpen</a:t>
            </a:r>
          </a:p>
        </p:txBody>
      </p:sp>
      <p:sp>
        <p:nvSpPr>
          <p:cNvPr id="4" name="Slide Number Placeholder 3"/>
          <p:cNvSpPr>
            <a:spLocks noGrp="1"/>
          </p:cNvSpPr>
          <p:nvPr>
            <p:ph type="sldNum" sz="quarter" idx="4"/>
          </p:nvPr>
        </p:nvSpPr>
        <p:spPr/>
        <p:txBody>
          <a:bodyPr/>
          <a:lstStyle/>
          <a:p>
            <a:fld id="{C9C406F6-A053-43CA-AEC8-FA3EEE83A3FB}" type="slidenum">
              <a:rPr lang="nl-BE" smtClean="0"/>
              <a:pPr/>
              <a:t>2</a:t>
            </a:fld>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2996286264"/>
              </p:ext>
            </p:extLst>
          </p:nvPr>
        </p:nvGraphicFramePr>
        <p:xfrm>
          <a:off x="681036" y="1349478"/>
          <a:ext cx="8747474" cy="4753379"/>
        </p:xfrm>
        <a:graphic>
          <a:graphicData uri="http://schemas.openxmlformats.org/drawingml/2006/table">
            <a:tbl>
              <a:tblPr bandRow="1">
                <a:tableStyleId>{93296810-A885-4BE3-A3E7-6D5BEEA58F35}</a:tableStyleId>
              </a:tblPr>
              <a:tblGrid>
                <a:gridCol w="6684964">
                  <a:extLst>
                    <a:ext uri="{9D8B030D-6E8A-4147-A177-3AD203B41FA5}">
                      <a16:colId xmlns:a16="http://schemas.microsoft.com/office/drawing/2014/main" val="742807622"/>
                    </a:ext>
                  </a:extLst>
                </a:gridCol>
                <a:gridCol w="2062510">
                  <a:extLst>
                    <a:ext uri="{9D8B030D-6E8A-4147-A177-3AD203B41FA5}">
                      <a16:colId xmlns:a16="http://schemas.microsoft.com/office/drawing/2014/main" val="1994822697"/>
                    </a:ext>
                  </a:extLst>
                </a:gridCol>
              </a:tblGrid>
              <a:tr h="817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noProof="0" dirty="0"/>
                        <a:t>   Open Standaarden voor Linkende Organisaties (OSLO)</a:t>
                      </a:r>
                    </a:p>
                  </a:txBody>
                  <a:tcPr anchor="ctr"/>
                </a:tc>
                <a:tc>
                  <a:txBody>
                    <a:bodyPr/>
                    <a:lstStyle/>
                    <a:p>
                      <a:r>
                        <a:rPr lang="nl-BE" dirty="0"/>
                        <a:t>   </a:t>
                      </a:r>
                      <a:r>
                        <a:rPr lang="nl-BE" dirty="0" smtClean="0"/>
                        <a:t>15’</a:t>
                      </a:r>
                      <a:endParaRPr lang="nl-BE" dirty="0"/>
                    </a:p>
                  </a:txBody>
                  <a:tcPr anchor="ctr"/>
                </a:tc>
                <a:extLst>
                  <a:ext uri="{0D108BD9-81ED-4DB2-BD59-A6C34878D82A}">
                    <a16:rowId xmlns:a16="http://schemas.microsoft.com/office/drawing/2014/main" val="263756968"/>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noProof="0" dirty="0"/>
                        <a:t>   Inleiding “Percelen”</a:t>
                      </a:r>
                    </a:p>
                  </a:txBody>
                  <a:tcPr anchor="ctr"/>
                </a:tc>
                <a:tc>
                  <a:txBody>
                    <a:bodyPr/>
                    <a:lstStyle/>
                    <a:p>
                      <a:r>
                        <a:rPr lang="nl-BE" dirty="0"/>
                        <a:t>   </a:t>
                      </a:r>
                      <a:r>
                        <a:rPr lang="nl-BE" dirty="0" smtClean="0"/>
                        <a:t>20’</a:t>
                      </a:r>
                      <a:endParaRPr lang="nl-BE" dirty="0"/>
                    </a:p>
                  </a:txBody>
                  <a:tcPr anchor="ctr"/>
                </a:tc>
                <a:extLst>
                  <a:ext uri="{0D108BD9-81ED-4DB2-BD59-A6C34878D82A}">
                    <a16:rowId xmlns:a16="http://schemas.microsoft.com/office/drawing/2014/main" val="3017772739"/>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noProof="0" dirty="0"/>
                        <a:t>   Bestaande modellen</a:t>
                      </a:r>
                    </a:p>
                  </a:txBody>
                  <a:tcPr anchor="ctr"/>
                </a:tc>
                <a:tc>
                  <a:txBody>
                    <a:bodyPr/>
                    <a:lstStyle/>
                    <a:p>
                      <a:r>
                        <a:rPr lang="nl-BE" dirty="0"/>
                        <a:t>   </a:t>
                      </a:r>
                      <a:r>
                        <a:rPr lang="nl-BE" dirty="0" smtClean="0"/>
                        <a:t>20’</a:t>
                      </a:r>
                      <a:endParaRPr lang="nl-BE" dirty="0"/>
                    </a:p>
                  </a:txBody>
                  <a:tcPr anchor="ctr"/>
                </a:tc>
                <a:extLst>
                  <a:ext uri="{0D108BD9-81ED-4DB2-BD59-A6C34878D82A}">
                    <a16:rowId xmlns:a16="http://schemas.microsoft.com/office/drawing/2014/main" val="2634675672"/>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noProof="0" dirty="0"/>
                        <a:t>   Use </a:t>
                      </a:r>
                      <a:r>
                        <a:rPr lang="nl-BE" noProof="0" dirty="0" smtClean="0"/>
                        <a:t>cases</a:t>
                      </a:r>
                      <a:endParaRPr lang="nl-BE" noProof="0" dirty="0"/>
                    </a:p>
                  </a:txBody>
                  <a:tcPr anchor="ctr"/>
                </a:tc>
                <a:tc>
                  <a:txBody>
                    <a:bodyPr/>
                    <a:lstStyle/>
                    <a:p>
                      <a:r>
                        <a:rPr lang="nl-BE" dirty="0"/>
                        <a:t>   </a:t>
                      </a:r>
                      <a:r>
                        <a:rPr lang="nl-BE" dirty="0" smtClean="0"/>
                        <a:t>10’</a:t>
                      </a:r>
                      <a:endParaRPr lang="nl-BE" dirty="0"/>
                    </a:p>
                  </a:txBody>
                  <a:tcPr anchor="ctr"/>
                </a:tc>
                <a:extLst>
                  <a:ext uri="{0D108BD9-81ED-4DB2-BD59-A6C34878D82A}">
                    <a16:rowId xmlns:a16="http://schemas.microsoft.com/office/drawing/2014/main" val="3078387753"/>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   </a:t>
                      </a:r>
                      <a:r>
                        <a:rPr lang="nl-BE" dirty="0" smtClean="0"/>
                        <a:t>Oefening - Brainstormsessie</a:t>
                      </a:r>
                      <a:endParaRPr lang="nl-BE" dirty="0"/>
                    </a:p>
                  </a:txBody>
                  <a:tcPr anchor="ctr"/>
                </a:tc>
                <a:tc>
                  <a:txBody>
                    <a:bodyPr/>
                    <a:lstStyle/>
                    <a:p>
                      <a:r>
                        <a:rPr lang="nl-BE" dirty="0"/>
                        <a:t>   </a:t>
                      </a:r>
                      <a:r>
                        <a:rPr lang="nl-BE" dirty="0" smtClean="0"/>
                        <a:t>45’</a:t>
                      </a:r>
                      <a:endParaRPr lang="nl-BE" dirty="0"/>
                    </a:p>
                  </a:txBody>
                  <a:tcPr anchor="ctr"/>
                </a:tc>
                <a:extLst>
                  <a:ext uri="{0D108BD9-81ED-4DB2-BD59-A6C34878D82A}">
                    <a16:rowId xmlns:a16="http://schemas.microsoft.com/office/drawing/2014/main" val="1306243317"/>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noProof="0" dirty="0"/>
                        <a:t>   Volgende stappen</a:t>
                      </a:r>
                    </a:p>
                  </a:txBody>
                  <a:tcPr anchor="ctr"/>
                </a:tc>
                <a:tc>
                  <a:txBody>
                    <a:bodyPr/>
                    <a:lstStyle/>
                    <a:p>
                      <a:r>
                        <a:rPr lang="nl-BE" dirty="0"/>
                        <a:t>   </a:t>
                      </a:r>
                      <a:r>
                        <a:rPr lang="nl-BE" dirty="0" smtClean="0"/>
                        <a:t>5’</a:t>
                      </a:r>
                      <a:endParaRPr lang="nl-BE" dirty="0"/>
                    </a:p>
                  </a:txBody>
                  <a:tcPr anchor="ctr"/>
                </a:tc>
                <a:extLst>
                  <a:ext uri="{0D108BD9-81ED-4DB2-BD59-A6C34878D82A}">
                    <a16:rowId xmlns:a16="http://schemas.microsoft.com/office/drawing/2014/main" val="2833507536"/>
                  </a:ext>
                </a:extLst>
              </a:tr>
            </a:tbl>
          </a:graphicData>
        </a:graphic>
      </p:graphicFrame>
    </p:spTree>
    <p:extLst>
      <p:ext uri="{BB962C8B-B14F-4D97-AF65-F5344CB8AC3E}">
        <p14:creationId xmlns:p14="http://schemas.microsoft.com/office/powerpoint/2010/main" val="3513686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vert="horz" lIns="91440" tIns="45720" rIns="91440" bIns="45720" rtlCol="0" anchor="t">
            <a:normAutofit/>
          </a:bodyPr>
          <a:lstStyle/>
          <a:p>
            <a:r>
              <a:rPr lang="nl-BE" noProof="0" dirty="0" smtClean="0"/>
              <a:t>Eerder modelleerwerk in het kader van Gebouw en Patrimonium</a:t>
            </a:r>
          </a:p>
          <a:p>
            <a:pPr lvl="1"/>
            <a:r>
              <a:rPr lang="nl-BE" dirty="0" smtClean="0"/>
              <a:t>Algemene informatie met betrekking tot Kadastraal Inkomen dat aan eigendom verbonden is</a:t>
            </a:r>
          </a:p>
          <a:p>
            <a:pPr lvl="1"/>
            <a:r>
              <a:rPr lang="nl-BE" noProof="0" dirty="0" smtClean="0"/>
              <a:t>Geografische ligging van de eigendom</a:t>
            </a:r>
          </a:p>
          <a:p>
            <a:pPr lvl="1"/>
            <a:r>
              <a:rPr lang="nl-BE" dirty="0" smtClean="0"/>
              <a:t>Aard van het perceel</a:t>
            </a:r>
            <a:endParaRPr lang="nl-BE" noProof="0" dirty="0" smtClean="0"/>
          </a:p>
          <a:p>
            <a:r>
              <a:rPr lang="nl-BE" dirty="0" smtClean="0"/>
              <a:t>Parallellen met </a:t>
            </a:r>
            <a:r>
              <a:rPr lang="nl-BE" dirty="0" smtClean="0"/>
              <a:t/>
            </a:r>
            <a:br>
              <a:rPr lang="nl-BE" dirty="0" smtClean="0"/>
            </a:br>
            <a:r>
              <a:rPr lang="nl-BE" dirty="0" smtClean="0"/>
              <a:t>INSPIRE </a:t>
            </a:r>
            <a:r>
              <a:rPr lang="nl-BE" dirty="0" smtClean="0"/>
              <a:t>Cadastral Parcel </a:t>
            </a:r>
            <a:r>
              <a:rPr lang="nl-BE" dirty="0" smtClean="0"/>
              <a:t/>
            </a:r>
            <a:br>
              <a:rPr lang="nl-BE" dirty="0" smtClean="0"/>
            </a:br>
            <a:r>
              <a:rPr lang="nl-BE" dirty="0" smtClean="0"/>
              <a:t>&amp; </a:t>
            </a:r>
            <a:r>
              <a:rPr lang="nl-BE" dirty="0" smtClean="0"/>
              <a:t>INSPIRE Building</a:t>
            </a:r>
            <a:endParaRPr lang="nl-BE" noProof="0" dirty="0"/>
          </a:p>
        </p:txBody>
      </p:sp>
      <p:sp>
        <p:nvSpPr>
          <p:cNvPr id="3" name="Title 2"/>
          <p:cNvSpPr>
            <a:spLocks noGrp="1"/>
          </p:cNvSpPr>
          <p:nvPr>
            <p:ph type="title"/>
          </p:nvPr>
        </p:nvSpPr>
        <p:spPr/>
        <p:txBody>
          <a:bodyPr/>
          <a:lstStyle/>
          <a:p>
            <a:r>
              <a:rPr lang="nl-BE" dirty="0" smtClean="0"/>
              <a:t>Intern werk: Mijn Burgerprofiel</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20</a:t>
            </a:fld>
            <a:endParaRPr lang="nl-BE"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4014" y="3748314"/>
            <a:ext cx="3464497" cy="2726229"/>
          </a:xfrm>
          <a:prstGeom prst="rect">
            <a:avLst/>
          </a:prstGeom>
        </p:spPr>
      </p:pic>
    </p:spTree>
    <p:extLst>
      <p:ext uri="{BB962C8B-B14F-4D97-AF65-F5344CB8AC3E}">
        <p14:creationId xmlns:p14="http://schemas.microsoft.com/office/powerpoint/2010/main" val="2649641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9C406F6-A053-43CA-AEC8-FA3EEE83A3FB}" type="slidenum">
              <a:rPr lang="nl-BE" smtClean="0"/>
              <a:pPr/>
              <a:t>21</a:t>
            </a:fld>
            <a:endParaRPr lang="nl-BE"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496" y="0"/>
            <a:ext cx="7169008" cy="6858000"/>
          </a:xfrm>
          <a:prstGeom prst="rect">
            <a:avLst/>
          </a:prstGeom>
        </p:spPr>
      </p:pic>
    </p:spTree>
    <p:extLst>
      <p:ext uri="{BB962C8B-B14F-4D97-AF65-F5344CB8AC3E}">
        <p14:creationId xmlns:p14="http://schemas.microsoft.com/office/powerpoint/2010/main" val="14631484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OSLO </a:t>
            </a:r>
            <a:r>
              <a:rPr lang="nl-BE" noProof="0" dirty="0" smtClean="0"/>
              <a:t>Percelen</a:t>
            </a:r>
            <a:endParaRPr lang="nl-BE" noProof="0" dirty="0"/>
          </a:p>
        </p:txBody>
      </p:sp>
      <p:sp>
        <p:nvSpPr>
          <p:cNvPr id="3" name="Title 2"/>
          <p:cNvSpPr>
            <a:spLocks noGrp="1"/>
          </p:cNvSpPr>
          <p:nvPr>
            <p:ph type="title"/>
          </p:nvPr>
        </p:nvSpPr>
        <p:spPr/>
        <p:txBody>
          <a:bodyPr/>
          <a:lstStyle/>
          <a:p>
            <a:r>
              <a:rPr lang="nl-BE" noProof="0" dirty="0"/>
              <a:t>Use </a:t>
            </a:r>
            <a:r>
              <a:rPr lang="nl-BE" noProof="0" dirty="0" smtClean="0"/>
              <a:t>cases &amp; Oefening</a:t>
            </a:r>
            <a:endParaRPr lang="nl-BE" noProof="0" dirty="0"/>
          </a:p>
        </p:txBody>
      </p:sp>
    </p:spTree>
    <p:extLst>
      <p:ext uri="{BB962C8B-B14F-4D97-AF65-F5344CB8AC3E}">
        <p14:creationId xmlns:p14="http://schemas.microsoft.com/office/powerpoint/2010/main" val="37435496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nl-BE" dirty="0"/>
              <a:t>Verdeel in groepen van </a:t>
            </a:r>
            <a:r>
              <a:rPr lang="nl-BE" dirty="0" smtClean="0"/>
              <a:t>2-3 </a:t>
            </a:r>
            <a:r>
              <a:rPr lang="nl-BE" dirty="0"/>
              <a:t>personen</a:t>
            </a:r>
          </a:p>
          <a:p>
            <a:r>
              <a:rPr lang="nl-BE" dirty="0" smtClean="0"/>
              <a:t>Denk na over de verschillende mogelijke soorten percelen (10’)</a:t>
            </a:r>
            <a:endParaRPr lang="nl-BE" dirty="0"/>
          </a:p>
          <a:p>
            <a:r>
              <a:rPr lang="nl-BE" dirty="0" smtClean="0"/>
              <a:t>Afstemming in groep (5</a:t>
            </a:r>
            <a:r>
              <a:rPr lang="nl-BE" dirty="0"/>
              <a:t>’)</a:t>
            </a:r>
          </a:p>
          <a:p>
            <a:endParaRPr lang="nl-BE" noProof="0" dirty="0"/>
          </a:p>
        </p:txBody>
      </p:sp>
      <p:sp>
        <p:nvSpPr>
          <p:cNvPr id="3" name="Title 2"/>
          <p:cNvSpPr>
            <a:spLocks noGrp="1"/>
          </p:cNvSpPr>
          <p:nvPr>
            <p:ph type="title"/>
          </p:nvPr>
        </p:nvSpPr>
        <p:spPr/>
        <p:txBody>
          <a:bodyPr/>
          <a:lstStyle/>
          <a:p>
            <a:r>
              <a:rPr lang="nl-BE" noProof="0" dirty="0" smtClean="0"/>
              <a:t>Brainstorm: Soorten Percelen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23</a:t>
            </a:fld>
            <a:endParaRPr lang="nl-BE" dirty="0"/>
          </a:p>
        </p:txBody>
      </p:sp>
      <p:grpSp>
        <p:nvGrpSpPr>
          <p:cNvPr id="5" name="Group 4"/>
          <p:cNvGrpSpPr/>
          <p:nvPr/>
        </p:nvGrpSpPr>
        <p:grpSpPr>
          <a:xfrm>
            <a:off x="2333250" y="3473840"/>
            <a:ext cx="5239499" cy="3000703"/>
            <a:chOff x="480867" y="1567438"/>
            <a:chExt cx="8944266" cy="5122452"/>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00" r="10000"/>
            <a:stretch/>
          </p:blipFill>
          <p:spPr>
            <a:xfrm>
              <a:off x="2041934" y="3989890"/>
              <a:ext cx="2700000" cy="2700000"/>
            </a:xfrm>
            <a:prstGeom prst="ellipse">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575" r="2575"/>
            <a:stretch/>
          </p:blipFill>
          <p:spPr>
            <a:xfrm>
              <a:off x="480867" y="1567438"/>
              <a:ext cx="2700000" cy="2700000"/>
            </a:xfrm>
            <a:prstGeom prst="ellipse">
              <a:avLst/>
            </a:prstGeom>
          </p:spPr>
        </p:pic>
        <p:pic>
          <p:nvPicPr>
            <p:cNvPr id="8" name="Picture 4" descr="A view of a city&#10;&#10;Description generated with very high confidence">
              <a:extLst>
                <a:ext uri="{FF2B5EF4-FFF2-40B4-BE49-F238E27FC236}">
                  <a16:creationId xmlns:a16="http://schemas.microsoft.com/office/drawing/2014/main" id="{2AAA4578-25E9-480C-8980-E31608312910}"/>
                </a:ext>
              </a:extLst>
            </p:cNvPr>
            <p:cNvPicPr>
              <a:picLocks noChangeAspect="1"/>
            </p:cNvPicPr>
            <p:nvPr/>
          </p:nvPicPr>
          <p:blipFill rotWithShape="1">
            <a:blip r:embed="rId4"/>
            <a:srcRect l="24945" r="24945"/>
            <a:stretch/>
          </p:blipFill>
          <p:spPr>
            <a:xfrm>
              <a:off x="3603000" y="1567438"/>
              <a:ext cx="2700000" cy="2700000"/>
            </a:xfrm>
            <a:prstGeom prst="ellipse">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0107" r="10107"/>
            <a:stretch/>
          </p:blipFill>
          <p:spPr>
            <a:xfrm>
              <a:off x="6725133" y="1567438"/>
              <a:ext cx="2700000" cy="2700000"/>
            </a:xfrm>
            <a:prstGeom prst="ellipse">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19045" r="19045"/>
            <a:stretch/>
          </p:blipFill>
          <p:spPr>
            <a:xfrm>
              <a:off x="5164067" y="3989890"/>
              <a:ext cx="2700000" cy="2700000"/>
            </a:xfrm>
            <a:prstGeom prst="ellipse">
              <a:avLst/>
            </a:prstGeom>
          </p:spPr>
        </p:pic>
      </p:grpSp>
    </p:spTree>
    <p:extLst>
      <p:ext uri="{BB962C8B-B14F-4D97-AF65-F5344CB8AC3E}">
        <p14:creationId xmlns:p14="http://schemas.microsoft.com/office/powerpoint/2010/main" val="23031195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nl-BE" dirty="0" smtClean="0"/>
              <a:t>Uitwisselen, combineren en hergebruiken van perceelinformatie</a:t>
            </a:r>
          </a:p>
          <a:p>
            <a:r>
              <a:rPr lang="nl-BE" noProof="0" dirty="0" smtClean="0"/>
              <a:t>Decentraal beheer van perceelinformatie</a:t>
            </a:r>
          </a:p>
          <a:p>
            <a:r>
              <a:rPr lang="nl-BE" dirty="0" smtClean="0"/>
              <a:t>Extraheren beleidsinformatie</a:t>
            </a:r>
          </a:p>
          <a:p>
            <a:pPr lvl="1"/>
            <a:r>
              <a:rPr lang="nl-BE" dirty="0" smtClean="0"/>
              <a:t>ruimte- en landgebruik</a:t>
            </a:r>
          </a:p>
          <a:p>
            <a:pPr lvl="1"/>
            <a:r>
              <a:rPr lang="nl-BE" dirty="0" smtClean="0"/>
              <a:t>Ontwikkelingspotentieel</a:t>
            </a:r>
          </a:p>
          <a:p>
            <a:pPr lvl="1"/>
            <a:r>
              <a:rPr lang="nl-BE" dirty="0" smtClean="0"/>
              <a:t>bescherming van waardevolle landbouw- en natuurgebieden</a:t>
            </a:r>
          </a:p>
          <a:p>
            <a:pPr lvl="1"/>
            <a:r>
              <a:rPr lang="nl-BE" dirty="0" smtClean="0"/>
              <a:t>...</a:t>
            </a:r>
            <a:endParaRPr lang="nl-BE" noProof="0" dirty="0"/>
          </a:p>
          <a:p>
            <a:endParaRPr lang="nl-BE" noProof="0" dirty="0"/>
          </a:p>
        </p:txBody>
      </p:sp>
      <p:sp>
        <p:nvSpPr>
          <p:cNvPr id="3" name="Title 2"/>
          <p:cNvSpPr>
            <a:spLocks noGrp="1"/>
          </p:cNvSpPr>
          <p:nvPr>
            <p:ph type="title"/>
          </p:nvPr>
        </p:nvSpPr>
        <p:spPr/>
        <p:txBody>
          <a:bodyPr/>
          <a:lstStyle/>
          <a:p>
            <a:r>
              <a:rPr lang="nl-BE" noProof="0" dirty="0"/>
              <a:t>Use cases</a:t>
            </a:r>
          </a:p>
        </p:txBody>
      </p:sp>
      <p:sp>
        <p:nvSpPr>
          <p:cNvPr id="4" name="Slide Number Placeholder 3"/>
          <p:cNvSpPr>
            <a:spLocks noGrp="1"/>
          </p:cNvSpPr>
          <p:nvPr>
            <p:ph type="sldNum" sz="quarter" idx="4"/>
          </p:nvPr>
        </p:nvSpPr>
        <p:spPr/>
        <p:txBody>
          <a:bodyPr/>
          <a:lstStyle/>
          <a:p>
            <a:fld id="{C9C406F6-A053-43CA-AEC8-FA3EEE83A3FB}" type="slidenum">
              <a:rPr lang="nl-BE" smtClean="0"/>
              <a:pPr/>
              <a:t>24</a:t>
            </a:fld>
            <a:endParaRPr lang="nl-BE" dirty="0"/>
          </a:p>
        </p:txBody>
      </p:sp>
    </p:spTree>
    <p:extLst>
      <p:ext uri="{BB962C8B-B14F-4D97-AF65-F5344CB8AC3E}">
        <p14:creationId xmlns:p14="http://schemas.microsoft.com/office/powerpoint/2010/main" val="4096832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nl-BE" dirty="0"/>
          </a:p>
          <a:p>
            <a:r>
              <a:rPr lang="nl-BE" dirty="0"/>
              <a:t>Verdeel in groepen van 2 personen</a:t>
            </a:r>
          </a:p>
          <a:p>
            <a:r>
              <a:rPr lang="nl-BE" noProof="0" dirty="0"/>
              <a:t>Werk minstens 1 use case vanuit je eigen domein, ervaring uit, … individueel of samen (</a:t>
            </a:r>
            <a:r>
              <a:rPr lang="nl-BE" noProof="0" dirty="0" smtClean="0"/>
              <a:t>15’)</a:t>
            </a:r>
            <a:endParaRPr lang="nl-BE" noProof="0" dirty="0"/>
          </a:p>
          <a:p>
            <a:r>
              <a:rPr lang="nl-BE" noProof="0" dirty="0"/>
              <a:t>Stem de use cases onderling af (5’)</a:t>
            </a:r>
          </a:p>
          <a:p>
            <a:endParaRPr lang="nl-BE" noProof="0" dirty="0"/>
          </a:p>
          <a:p>
            <a:endParaRPr lang="nl-BE" noProof="0" dirty="0"/>
          </a:p>
          <a:p>
            <a:endParaRPr lang="nl-BE" noProof="0" dirty="0"/>
          </a:p>
        </p:txBody>
      </p:sp>
      <p:sp>
        <p:nvSpPr>
          <p:cNvPr id="3" name="Title 2"/>
          <p:cNvSpPr>
            <a:spLocks noGrp="1"/>
          </p:cNvSpPr>
          <p:nvPr>
            <p:ph type="title"/>
          </p:nvPr>
        </p:nvSpPr>
        <p:spPr/>
        <p:txBody>
          <a:bodyPr/>
          <a:lstStyle/>
          <a:p>
            <a:r>
              <a:rPr lang="nl-BE" noProof="0" dirty="0"/>
              <a:t>Brainstorm: use cases				</a:t>
            </a:r>
            <a:br>
              <a:rPr lang="nl-BE" noProof="0" dirty="0"/>
            </a:br>
            <a:r>
              <a:rPr lang="nl-BE" dirty="0"/>
              <a:t>Stap 1 – </a:t>
            </a:r>
            <a:r>
              <a:rPr lang="nl-BE" dirty="0" err="1"/>
              <a:t>use</a:t>
            </a:r>
            <a:r>
              <a:rPr lang="nl-BE" dirty="0"/>
              <a:t> cases definiëren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25</a:t>
            </a:fld>
            <a:endParaRPr lang="nl-BE" dirty="0"/>
          </a:p>
        </p:txBody>
      </p:sp>
    </p:spTree>
    <p:extLst>
      <p:ext uri="{BB962C8B-B14F-4D97-AF65-F5344CB8AC3E}">
        <p14:creationId xmlns:p14="http://schemas.microsoft.com/office/powerpoint/2010/main" val="751216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graphicFrame>
        <p:nvGraphicFramePr>
          <p:cNvPr id="291" name="Google Shape;291;p40"/>
          <p:cNvGraphicFramePr/>
          <p:nvPr>
            <p:extLst>
              <p:ext uri="{D42A27DB-BD31-4B8C-83A1-F6EECF244321}">
                <p14:modId xmlns:p14="http://schemas.microsoft.com/office/powerpoint/2010/main" val="4266995619"/>
              </p:ext>
            </p:extLst>
          </p:nvPr>
        </p:nvGraphicFramePr>
        <p:xfrm>
          <a:off x="0" y="0"/>
          <a:ext cx="9906000" cy="6858000"/>
        </p:xfrm>
        <a:graphic>
          <a:graphicData uri="http://schemas.openxmlformats.org/drawingml/2006/table">
            <a:tbl>
              <a:tblPr>
                <a:noFill/>
              </a:tblPr>
              <a:tblGrid>
                <a:gridCol w="1632667">
                  <a:extLst>
                    <a:ext uri="{9D8B030D-6E8A-4147-A177-3AD203B41FA5}">
                      <a16:colId xmlns:a16="http://schemas.microsoft.com/office/drawing/2014/main" val="20000"/>
                    </a:ext>
                  </a:extLst>
                </a:gridCol>
                <a:gridCol w="8273333">
                  <a:extLst>
                    <a:ext uri="{9D8B030D-6E8A-4147-A177-3AD203B41FA5}">
                      <a16:colId xmlns:a16="http://schemas.microsoft.com/office/drawing/2014/main" val="20001"/>
                    </a:ext>
                  </a:extLst>
                </a:gridCol>
              </a:tblGrid>
              <a:tr h="534347">
                <a:tc>
                  <a:txBody>
                    <a:bodyPr/>
                    <a:lstStyle/>
                    <a:p>
                      <a:pPr marL="0" lvl="0" indent="0">
                        <a:spcBef>
                          <a:spcPts val="0"/>
                        </a:spcBef>
                        <a:spcAft>
                          <a:spcPts val="0"/>
                        </a:spcAft>
                        <a:buNone/>
                      </a:pPr>
                      <a:r>
                        <a:rPr lang="en" sz="2000" b="1"/>
                        <a:t>Model </a:t>
                      </a:r>
                      <a:endParaRPr sz="2000" b="1"/>
                    </a:p>
                  </a:txBody>
                  <a:tcPr marL="99044" marR="99044" marT="99044" marB="99044">
                    <a:solidFill>
                      <a:srgbClr val="EFEFEF"/>
                    </a:solidFill>
                  </a:tcPr>
                </a:tc>
                <a:tc>
                  <a:txBody>
                    <a:bodyPr/>
                    <a:lstStyle/>
                    <a:p>
                      <a:pPr marL="0" lvl="0" indent="0">
                        <a:spcBef>
                          <a:spcPts val="0"/>
                        </a:spcBef>
                        <a:spcAft>
                          <a:spcPts val="0"/>
                        </a:spcAft>
                        <a:buNone/>
                      </a:pPr>
                      <a:r>
                        <a:rPr lang="en" sz="2000" dirty="0" smtClean="0"/>
                        <a:t>Perceel</a:t>
                      </a:r>
                      <a:endParaRPr sz="2000" dirty="0"/>
                    </a:p>
                  </a:txBody>
                  <a:tcPr marL="99044" marR="99044" marT="99044" marB="99044"/>
                </a:tc>
                <a:extLst>
                  <a:ext uri="{0D108BD9-81ED-4DB2-BD59-A6C34878D82A}">
                    <a16:rowId xmlns:a16="http://schemas.microsoft.com/office/drawing/2014/main" val="10000"/>
                  </a:ext>
                </a:extLst>
              </a:tr>
              <a:tr h="858214">
                <a:tc>
                  <a:txBody>
                    <a:bodyPr/>
                    <a:lstStyle/>
                    <a:p>
                      <a:pPr marL="0" lvl="0" indent="0">
                        <a:spcBef>
                          <a:spcPts val="0"/>
                        </a:spcBef>
                        <a:spcAft>
                          <a:spcPts val="0"/>
                        </a:spcAft>
                        <a:buNone/>
                      </a:pPr>
                      <a:r>
                        <a:rPr lang="en" sz="2000" b="1">
                          <a:solidFill>
                            <a:schemeClr val="dk1"/>
                          </a:solidFill>
                        </a:rPr>
                        <a:t>Gebruiker en doelstelling</a:t>
                      </a:r>
                      <a:endParaRPr sz="2000"/>
                    </a:p>
                  </a:txBody>
                  <a:tcPr marL="99044" marR="99044" marT="99044" marB="99044">
                    <a:solidFill>
                      <a:srgbClr val="EFEFEF"/>
                    </a:solidFill>
                  </a:tcPr>
                </a:tc>
                <a:tc>
                  <a:txBody>
                    <a:bodyPr/>
                    <a:lstStyle/>
                    <a:p>
                      <a:pPr marL="0" lvl="0" indent="0">
                        <a:spcBef>
                          <a:spcPts val="0"/>
                        </a:spcBef>
                        <a:spcAft>
                          <a:spcPts val="0"/>
                        </a:spcAft>
                        <a:buNone/>
                      </a:pPr>
                      <a:r>
                        <a:rPr lang="en" sz="2000" dirty="0">
                          <a:solidFill>
                            <a:schemeClr val="dk1"/>
                          </a:solidFill>
                        </a:rPr>
                        <a:t>Als Vlaamse</a:t>
                      </a:r>
                      <a:r>
                        <a:rPr lang="en" sz="2000" baseline="0" dirty="0">
                          <a:solidFill>
                            <a:schemeClr val="dk1"/>
                          </a:solidFill>
                        </a:rPr>
                        <a:t> overheid wil ik </a:t>
                      </a:r>
                      <a:r>
                        <a:rPr lang="en" sz="2000" baseline="0" dirty="0" smtClean="0">
                          <a:solidFill>
                            <a:schemeClr val="dk1"/>
                          </a:solidFill>
                        </a:rPr>
                        <a:t>perceelinformatie decentraal beheren</a:t>
                      </a:r>
                      <a:endParaRPr sz="2000" dirty="0"/>
                    </a:p>
                  </a:txBody>
                  <a:tcPr marL="99044" marR="99044" marT="99044" marB="99044"/>
                </a:tc>
                <a:extLst>
                  <a:ext uri="{0D108BD9-81ED-4DB2-BD59-A6C34878D82A}">
                    <a16:rowId xmlns:a16="http://schemas.microsoft.com/office/drawing/2014/main" val="10001"/>
                  </a:ext>
                </a:extLst>
              </a:tr>
              <a:tr h="5465439">
                <a:tc>
                  <a:txBody>
                    <a:bodyPr/>
                    <a:lstStyle/>
                    <a:p>
                      <a:pPr marL="0" lvl="0" indent="0">
                        <a:spcBef>
                          <a:spcPts val="0"/>
                        </a:spcBef>
                        <a:spcAft>
                          <a:spcPts val="0"/>
                        </a:spcAft>
                        <a:buNone/>
                      </a:pPr>
                      <a:r>
                        <a:rPr lang="en" sz="2000" b="1">
                          <a:solidFill>
                            <a:schemeClr val="dk1"/>
                          </a:solidFill>
                        </a:rPr>
                        <a:t>Omschrijving use case</a:t>
                      </a:r>
                      <a:endParaRPr sz="2000"/>
                    </a:p>
                  </a:txBody>
                  <a:tcPr marL="99044" marR="99044" marT="99044" marB="99044">
                    <a:solidFill>
                      <a:srgbClr val="EFEFEF"/>
                    </a:solidFill>
                  </a:tcPr>
                </a:tc>
                <a:tc>
                  <a:txBody>
                    <a:bodyPr/>
                    <a:lstStyle/>
                    <a:p>
                      <a:pPr marL="457200" marR="0" lvl="0" indent="-298450" algn="l" defTabSz="914400" rtl="0" eaLnBrk="1" fontAlgn="auto" latinLnBrk="0" hangingPunct="1">
                        <a:lnSpc>
                          <a:spcPct val="100000"/>
                        </a:lnSpc>
                        <a:spcBef>
                          <a:spcPts val="0"/>
                        </a:spcBef>
                        <a:spcAft>
                          <a:spcPts val="1200"/>
                        </a:spcAft>
                        <a:buClr>
                          <a:schemeClr val="dk1"/>
                        </a:buClr>
                        <a:buSzPts val="1100"/>
                        <a:buFontTx/>
                        <a:buChar char="●"/>
                        <a:tabLst/>
                        <a:defRPr/>
                      </a:pPr>
                      <a:r>
                        <a:rPr lang="nl-BE" sz="2000" baseline="0" noProof="0" dirty="0" smtClean="0">
                          <a:solidFill>
                            <a:schemeClr val="dk1"/>
                          </a:solidFill>
                        </a:rPr>
                        <a:t>Als data owner ben ik verantwoordelijk over de juistheid van mijn data en kan ik gemakkelijk aanpassingen doorvoeren om de correctheid te garanderen.</a:t>
                      </a:r>
                      <a:endParaRPr lang="nl-BE" sz="2000" noProof="0" dirty="0" smtClean="0">
                        <a:solidFill>
                          <a:schemeClr val="dk1"/>
                        </a:solidFill>
                      </a:endParaRPr>
                    </a:p>
                    <a:p>
                      <a:pPr marL="457200" lvl="0" indent="-298450" rtl="0">
                        <a:lnSpc>
                          <a:spcPct val="100000"/>
                        </a:lnSpc>
                        <a:spcBef>
                          <a:spcPts val="0"/>
                        </a:spcBef>
                        <a:spcAft>
                          <a:spcPts val="1200"/>
                        </a:spcAft>
                        <a:buClr>
                          <a:schemeClr val="dk1"/>
                        </a:buClr>
                        <a:buSzPts val="1100"/>
                        <a:buChar char="●"/>
                      </a:pPr>
                      <a:r>
                        <a:rPr lang="nl-BE" sz="2000" noProof="0" dirty="0" smtClean="0">
                          <a:solidFill>
                            <a:schemeClr val="dk1"/>
                          </a:solidFill>
                        </a:rPr>
                        <a:t>Als gebruiker</a:t>
                      </a:r>
                      <a:r>
                        <a:rPr lang="nl-BE" sz="2000" baseline="0" noProof="0" dirty="0" smtClean="0">
                          <a:solidFill>
                            <a:schemeClr val="dk1"/>
                          </a:solidFill>
                        </a:rPr>
                        <a:t> kan ik gemakkelijk additionele perceelinformatie opvragen uit verschillende andere bronnen en deze data hergebruiken.</a:t>
                      </a:r>
                    </a:p>
                    <a:p>
                      <a:pPr marL="457200" lvl="0" indent="-298450" rtl="0">
                        <a:lnSpc>
                          <a:spcPct val="100000"/>
                        </a:lnSpc>
                        <a:spcBef>
                          <a:spcPts val="0"/>
                        </a:spcBef>
                        <a:spcAft>
                          <a:spcPts val="1200"/>
                        </a:spcAft>
                        <a:buClr>
                          <a:schemeClr val="dk1"/>
                        </a:buClr>
                        <a:buSzPts val="1100"/>
                        <a:buChar char="●"/>
                      </a:pPr>
                      <a:r>
                        <a:rPr lang="nl-BE" sz="2000" baseline="0" noProof="0" dirty="0" smtClean="0">
                          <a:solidFill>
                            <a:schemeClr val="dk1"/>
                          </a:solidFill>
                        </a:rPr>
                        <a:t>Als Vlaamse overheid wil ik de verschillende bronnen van perceelinformatie gemakkelijk integreren</a:t>
                      </a:r>
                      <a:endParaRPr lang="nl-BE" sz="2000" noProof="0" dirty="0">
                        <a:solidFill>
                          <a:schemeClr val="dk1"/>
                        </a:solidFill>
                      </a:endParaRPr>
                    </a:p>
                  </a:txBody>
                  <a:tcPr marL="99044" marR="99044" marT="99044" marB="99044"/>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25832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nl-NL" dirty="0"/>
          </a:p>
          <a:p>
            <a:r>
              <a:rPr lang="nl-NL" dirty="0"/>
              <a:t>Destilleer de concepten uit je </a:t>
            </a:r>
            <a:r>
              <a:rPr lang="nl-NL" dirty="0" err="1"/>
              <a:t>use</a:t>
            </a:r>
            <a:r>
              <a:rPr lang="nl-NL" dirty="0"/>
              <a:t> case en schrijf ze op een post-</a:t>
            </a:r>
            <a:r>
              <a:rPr lang="nl-NL" dirty="0" err="1"/>
              <a:t>it</a:t>
            </a:r>
            <a:r>
              <a:rPr lang="nl-NL" dirty="0"/>
              <a:t> (10’)</a:t>
            </a:r>
          </a:p>
          <a:p>
            <a:r>
              <a:rPr lang="nl-NL" dirty="0"/>
              <a:t>Probeer zo veel mogelijk mee te geven welke informatie je nodig hebt over die concepten om aan je </a:t>
            </a:r>
            <a:r>
              <a:rPr lang="nl-NL" dirty="0" err="1"/>
              <a:t>use</a:t>
            </a:r>
            <a:r>
              <a:rPr lang="nl-NL" dirty="0"/>
              <a:t> case invulling te geven </a:t>
            </a:r>
          </a:p>
          <a:p>
            <a:r>
              <a:rPr lang="nl-NL" dirty="0"/>
              <a:t>Kleef de post-</a:t>
            </a:r>
            <a:r>
              <a:rPr lang="nl-NL" dirty="0" err="1"/>
              <a:t>its</a:t>
            </a:r>
            <a:r>
              <a:rPr lang="nl-NL" dirty="0"/>
              <a:t> bij je </a:t>
            </a:r>
            <a:r>
              <a:rPr lang="nl-NL" dirty="0" err="1"/>
              <a:t>use</a:t>
            </a:r>
            <a:r>
              <a:rPr lang="nl-NL" dirty="0"/>
              <a:t> case, en probeer eventueel relaties te trekken tussen de verschillende concepten (5’)</a:t>
            </a:r>
          </a:p>
          <a:p>
            <a:r>
              <a:rPr lang="nl-NL" dirty="0"/>
              <a:t>Overlopen van de resultaten in groep (10’)</a:t>
            </a:r>
          </a:p>
        </p:txBody>
      </p:sp>
      <p:sp>
        <p:nvSpPr>
          <p:cNvPr id="3" name="Title 2"/>
          <p:cNvSpPr>
            <a:spLocks noGrp="1"/>
          </p:cNvSpPr>
          <p:nvPr>
            <p:ph type="title"/>
          </p:nvPr>
        </p:nvSpPr>
        <p:spPr/>
        <p:txBody>
          <a:bodyPr/>
          <a:lstStyle/>
          <a:p>
            <a:r>
              <a:rPr lang="nl-BE" dirty="0"/>
              <a:t>Brainstorm: use cases				</a:t>
            </a:r>
            <a:br>
              <a:rPr lang="nl-BE" dirty="0"/>
            </a:br>
            <a:r>
              <a:rPr lang="nl-BE" dirty="0"/>
              <a:t>Stap 2 – Concepten destilleren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27</a:t>
            </a:fld>
            <a:endParaRPr lang="nl-BE" dirty="0"/>
          </a:p>
        </p:txBody>
      </p:sp>
    </p:spTree>
    <p:extLst>
      <p:ext uri="{BB962C8B-B14F-4D97-AF65-F5344CB8AC3E}">
        <p14:creationId xmlns:p14="http://schemas.microsoft.com/office/powerpoint/2010/main" val="19499217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Voorbeeld: concepten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28</a:t>
            </a:fld>
            <a:endParaRPr lang="nl-BE" dirty="0"/>
          </a:p>
        </p:txBody>
      </p:sp>
      <p:sp>
        <p:nvSpPr>
          <p:cNvPr id="5" name="Rectangle 4"/>
          <p:cNvSpPr/>
          <p:nvPr/>
        </p:nvSpPr>
        <p:spPr>
          <a:xfrm>
            <a:off x="4831813" y="3244398"/>
            <a:ext cx="242374" cy="369204"/>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9" name="Google Shape;212;p23"/>
          <p:cNvSpPr/>
          <p:nvPr/>
        </p:nvSpPr>
        <p:spPr>
          <a:xfrm>
            <a:off x="755764" y="2273723"/>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FlandersArtSans-Bold" panose="020B0604020202020204" charset="0"/>
                <a:ea typeface="Georgia"/>
                <a:cs typeface="Georgia"/>
                <a:sym typeface="Georgia"/>
              </a:rPr>
              <a:t>Kadastraal Perceel</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x:		...</a:t>
            </a:r>
          </a:p>
        </p:txBody>
      </p:sp>
      <p:sp>
        <p:nvSpPr>
          <p:cNvPr id="10" name="Google Shape;212;p23"/>
          <p:cNvSpPr/>
          <p:nvPr/>
        </p:nvSpPr>
        <p:spPr>
          <a:xfrm>
            <a:off x="3833455" y="3613602"/>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a:latin typeface="FlandersArtSans-Bold" panose="020B0604020202020204" charset="0"/>
                <a:ea typeface="Georgia"/>
                <a:cs typeface="Georgia"/>
                <a:sym typeface="Georgia"/>
              </a:rPr>
              <a:t>K</a:t>
            </a:r>
            <a:r>
              <a:rPr lang="sv" sz="1000" b="1" dirty="0" smtClean="0">
                <a:latin typeface="FlandersArtSans-Bold" panose="020B0604020202020204" charset="0"/>
                <a:ea typeface="Georgia"/>
                <a:cs typeface="Georgia"/>
                <a:sym typeface="Georgia"/>
              </a:rPr>
              <a:t>adastrale grens</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x:		...</a:t>
            </a:r>
          </a:p>
        </p:txBody>
      </p:sp>
      <p:sp>
        <p:nvSpPr>
          <p:cNvPr id="12" name="Google Shape;212;p23"/>
          <p:cNvSpPr/>
          <p:nvPr/>
        </p:nvSpPr>
        <p:spPr>
          <a:xfrm>
            <a:off x="5106992" y="1897630"/>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a:latin typeface="FlandersArtSans-Bold" panose="020B0604020202020204" charset="0"/>
                <a:ea typeface="Georgia"/>
                <a:cs typeface="Georgia"/>
                <a:sym typeface="Georgia"/>
              </a:rPr>
              <a:t>K</a:t>
            </a:r>
            <a:r>
              <a:rPr lang="sv" sz="1000" b="1" dirty="0" smtClean="0">
                <a:latin typeface="FlandersArtSans-Bold" panose="020B0604020202020204" charset="0"/>
                <a:ea typeface="Georgia"/>
                <a:cs typeface="Georgia"/>
                <a:sym typeface="Georgia"/>
              </a:rPr>
              <a:t>adastrale Zonering</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x:		...</a:t>
            </a:r>
          </a:p>
        </p:txBody>
      </p:sp>
    </p:spTree>
    <p:extLst>
      <p:ext uri="{BB962C8B-B14F-4D97-AF65-F5344CB8AC3E}">
        <p14:creationId xmlns:p14="http://schemas.microsoft.com/office/powerpoint/2010/main" val="16901391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Voorbeeld: </a:t>
            </a:r>
            <a:r>
              <a:rPr lang="nl-BE" dirty="0" smtClean="0"/>
              <a:t>attributen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29</a:t>
            </a:fld>
            <a:endParaRPr lang="nl-BE" dirty="0"/>
          </a:p>
        </p:txBody>
      </p:sp>
      <p:sp>
        <p:nvSpPr>
          <p:cNvPr id="5" name="Rectangle 4"/>
          <p:cNvSpPr/>
          <p:nvPr/>
        </p:nvSpPr>
        <p:spPr>
          <a:xfrm>
            <a:off x="4831813" y="3244398"/>
            <a:ext cx="242374" cy="369204"/>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9" name="Google Shape;212;p23"/>
          <p:cNvSpPr/>
          <p:nvPr/>
        </p:nvSpPr>
        <p:spPr>
          <a:xfrm>
            <a:off x="755764" y="2273722"/>
            <a:ext cx="1828625" cy="1202903"/>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FlandersArtSans-Bold" panose="020B0604020202020204" charset="0"/>
                <a:ea typeface="Georgia"/>
                <a:cs typeface="Georgia"/>
                <a:sym typeface="Georgia"/>
              </a:rPr>
              <a:t>Kadastraal Perceel</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geometrie:</a:t>
            </a:r>
            <a:r>
              <a:rPr lang="sv" sz="800" dirty="0">
                <a:latin typeface="FlandersArtSans-Bold" panose="020B0604020202020204" charset="0"/>
                <a:ea typeface="Georgia"/>
                <a:cs typeface="Georgia"/>
                <a:sym typeface="Georgia"/>
              </a:rPr>
              <a:t>	</a:t>
            </a:r>
            <a:r>
              <a:rPr lang="sv" sz="800" dirty="0" smtClean="0">
                <a:latin typeface="FlandersArtSans-Bold" panose="020B0604020202020204" charset="0"/>
                <a:ea typeface="Georgia"/>
                <a:cs typeface="Georgia"/>
                <a:sym typeface="Georgia"/>
              </a:rPr>
              <a:t>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Identificator: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Label: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validFrom: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validTo: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Etc...</a:t>
            </a:r>
          </a:p>
        </p:txBody>
      </p:sp>
      <p:sp>
        <p:nvSpPr>
          <p:cNvPr id="10" name="Google Shape;212;p23"/>
          <p:cNvSpPr/>
          <p:nvPr/>
        </p:nvSpPr>
        <p:spPr>
          <a:xfrm>
            <a:off x="3833455" y="3613602"/>
            <a:ext cx="1828625" cy="1167948"/>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a:latin typeface="FlandersArtSans-Bold" panose="020B0604020202020204" charset="0"/>
                <a:ea typeface="Georgia"/>
                <a:cs typeface="Georgia"/>
                <a:sym typeface="Georgia"/>
              </a:rPr>
              <a:t>K</a:t>
            </a:r>
            <a:r>
              <a:rPr lang="sv" sz="1000" b="1" dirty="0" smtClean="0">
                <a:latin typeface="FlandersArtSans-Bold" panose="020B0604020202020204" charset="0"/>
                <a:ea typeface="Georgia"/>
                <a:cs typeface="Georgia"/>
                <a:sym typeface="Georgia"/>
              </a:rPr>
              <a:t>adastrale grens</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lvl="0" defTabSz="360363"/>
            <a:r>
              <a:rPr lang="sv" sz="800" dirty="0">
                <a:latin typeface="FlandersArtSans-Bold" panose="020B0604020202020204" charset="0"/>
                <a:ea typeface="Georgia"/>
                <a:cs typeface="Georgia"/>
                <a:sym typeface="Georgia"/>
              </a:rPr>
              <a:t>geometrie:		...</a:t>
            </a:r>
          </a:p>
          <a:p>
            <a:pPr lvl="0" defTabSz="360363"/>
            <a:r>
              <a:rPr lang="sv" sz="800" dirty="0">
                <a:latin typeface="FlandersArtSans-Bold" panose="020B0604020202020204" charset="0"/>
                <a:ea typeface="Georgia"/>
                <a:cs typeface="Georgia"/>
                <a:sym typeface="Georgia"/>
              </a:rPr>
              <a:t>Identificator:		...</a:t>
            </a:r>
          </a:p>
          <a:p>
            <a:pPr lvl="0" defTabSz="360363"/>
            <a:r>
              <a:rPr lang="sv" sz="800" dirty="0">
                <a:latin typeface="FlandersArtSans-Bold" panose="020B0604020202020204" charset="0"/>
                <a:ea typeface="Georgia"/>
                <a:cs typeface="Georgia"/>
                <a:sym typeface="Georgia"/>
              </a:rPr>
              <a:t>Label:			...</a:t>
            </a:r>
          </a:p>
          <a:p>
            <a:pPr lvl="0" defTabSz="360363"/>
            <a:r>
              <a:rPr lang="sv" sz="800" dirty="0">
                <a:latin typeface="FlandersArtSans-Bold" panose="020B0604020202020204" charset="0"/>
                <a:ea typeface="Georgia"/>
                <a:cs typeface="Georgia"/>
                <a:sym typeface="Georgia"/>
              </a:rPr>
              <a:t>validFrom:		...</a:t>
            </a:r>
          </a:p>
          <a:p>
            <a:pPr lvl="0" defTabSz="360363"/>
            <a:r>
              <a:rPr lang="sv" sz="800" dirty="0">
                <a:latin typeface="FlandersArtSans-Bold" panose="020B0604020202020204" charset="0"/>
                <a:ea typeface="Georgia"/>
                <a:cs typeface="Georgia"/>
                <a:sym typeface="Georgia"/>
              </a:rPr>
              <a:t>validTo:		...</a:t>
            </a:r>
          </a:p>
        </p:txBody>
      </p:sp>
      <p:sp>
        <p:nvSpPr>
          <p:cNvPr id="12" name="Google Shape;212;p23"/>
          <p:cNvSpPr/>
          <p:nvPr/>
        </p:nvSpPr>
        <p:spPr>
          <a:xfrm>
            <a:off x="5106992" y="1897629"/>
            <a:ext cx="1828625" cy="1140845"/>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a:latin typeface="FlandersArtSans-Bold" panose="020B0604020202020204" charset="0"/>
                <a:ea typeface="Georgia"/>
                <a:cs typeface="Georgia"/>
                <a:sym typeface="Georgia"/>
              </a:rPr>
              <a:t>K</a:t>
            </a:r>
            <a:r>
              <a:rPr lang="sv" sz="1000" b="1" dirty="0" smtClean="0">
                <a:latin typeface="FlandersArtSans-Bold" panose="020B0604020202020204" charset="0"/>
                <a:ea typeface="Georgia"/>
                <a:cs typeface="Georgia"/>
                <a:sym typeface="Georgia"/>
              </a:rPr>
              <a:t>adastrale Zonering</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geometrie: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Indentificator: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Label: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Naam: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Etc...</a:t>
            </a:r>
          </a:p>
        </p:txBody>
      </p:sp>
      <p:sp>
        <p:nvSpPr>
          <p:cNvPr id="13" name="Google Shape;212;p23"/>
          <p:cNvSpPr/>
          <p:nvPr/>
        </p:nvSpPr>
        <p:spPr>
          <a:xfrm>
            <a:off x="6786205" y="3613602"/>
            <a:ext cx="1828625" cy="1167948"/>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smtClean="0">
                <a:latin typeface="FlandersArtSans-Bold" panose="020B0604020202020204" charset="0"/>
                <a:ea typeface="Georgia"/>
                <a:cs typeface="Georgia"/>
                <a:sym typeface="Georgia"/>
              </a:rPr>
              <a:t>Basis </a:t>
            </a:r>
            <a:r>
              <a:rPr lang="en-GB" sz="1000" b="1" dirty="0" err="1" smtClean="0">
                <a:latin typeface="FlandersArtSans-Bold" panose="020B0604020202020204" charset="0"/>
                <a:ea typeface="Georgia"/>
                <a:cs typeface="Georgia"/>
                <a:sym typeface="Georgia"/>
              </a:rPr>
              <a:t>Eigendomsentiteit</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lvl="0" defTabSz="360363"/>
            <a:r>
              <a:rPr lang="sv" sz="800" dirty="0" smtClean="0">
                <a:latin typeface="FlandersArtSans-Bold" panose="020B0604020202020204" charset="0"/>
                <a:ea typeface="Georgia"/>
                <a:cs typeface="Georgia"/>
                <a:sym typeface="Georgia"/>
              </a:rPr>
              <a:t>Identificator</a:t>
            </a:r>
            <a:r>
              <a:rPr lang="sv" sz="800" dirty="0">
                <a:latin typeface="FlandersArtSans-Bold" panose="020B0604020202020204" charset="0"/>
                <a:ea typeface="Georgia"/>
                <a:cs typeface="Georgia"/>
                <a:sym typeface="Georgia"/>
              </a:rPr>
              <a:t>:		...</a:t>
            </a:r>
          </a:p>
          <a:p>
            <a:pPr lvl="0" defTabSz="360363"/>
            <a:r>
              <a:rPr lang="sv" sz="800" dirty="0" smtClean="0">
                <a:latin typeface="FlandersArtSans-Bold" panose="020B0604020202020204" charset="0"/>
                <a:ea typeface="Georgia"/>
                <a:cs typeface="Georgia"/>
                <a:sym typeface="Georgia"/>
              </a:rPr>
              <a:t>Nationaal Kadaster referentie</a:t>
            </a:r>
            <a:endParaRPr lang="sv" sz="800" dirty="0">
              <a:latin typeface="FlandersArtSans-Bold" panose="020B0604020202020204" charset="0"/>
              <a:ea typeface="Georgia"/>
              <a:cs typeface="Georgia"/>
              <a:sym typeface="Georgia"/>
            </a:endParaRPr>
          </a:p>
          <a:p>
            <a:pPr lvl="0" defTabSz="360363"/>
            <a:r>
              <a:rPr lang="sv" sz="800" dirty="0">
                <a:latin typeface="FlandersArtSans-Bold" panose="020B0604020202020204" charset="0"/>
                <a:ea typeface="Georgia"/>
                <a:cs typeface="Georgia"/>
                <a:sym typeface="Georgia"/>
              </a:rPr>
              <a:t>validFrom:		...</a:t>
            </a:r>
          </a:p>
          <a:p>
            <a:pPr lvl="0" defTabSz="360363"/>
            <a:r>
              <a:rPr lang="sv" sz="800" dirty="0">
                <a:latin typeface="FlandersArtSans-Bold" panose="020B0604020202020204" charset="0"/>
                <a:ea typeface="Georgia"/>
                <a:cs typeface="Georgia"/>
                <a:sym typeface="Georgia"/>
              </a:rPr>
              <a:t>validTo:		...</a:t>
            </a:r>
          </a:p>
        </p:txBody>
      </p:sp>
    </p:spTree>
    <p:extLst>
      <p:ext uri="{BB962C8B-B14F-4D97-AF65-F5344CB8AC3E}">
        <p14:creationId xmlns:p14="http://schemas.microsoft.com/office/powerpoint/2010/main" val="2982805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‘OSLO’</a:t>
            </a:r>
          </a:p>
        </p:txBody>
      </p:sp>
      <p:sp>
        <p:nvSpPr>
          <p:cNvPr id="3" name="Title 2"/>
          <p:cNvSpPr>
            <a:spLocks noGrp="1"/>
          </p:cNvSpPr>
          <p:nvPr>
            <p:ph type="title"/>
          </p:nvPr>
        </p:nvSpPr>
        <p:spPr/>
        <p:txBody>
          <a:bodyPr/>
          <a:lstStyle/>
          <a:p>
            <a:r>
              <a:rPr lang="nl-BE" noProof="0" dirty="0"/>
              <a:t>Open Standaarden voor </a:t>
            </a:r>
            <a:br>
              <a:rPr lang="nl-BE" noProof="0" dirty="0"/>
            </a:br>
            <a:r>
              <a:rPr lang="nl-BE" noProof="0" dirty="0"/>
              <a:t>Linkende Organisaties</a:t>
            </a:r>
          </a:p>
        </p:txBody>
      </p:sp>
    </p:spTree>
    <p:extLst>
      <p:ext uri="{BB962C8B-B14F-4D97-AF65-F5344CB8AC3E}">
        <p14:creationId xmlns:p14="http://schemas.microsoft.com/office/powerpoint/2010/main" val="25824093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Voorbeeld: </a:t>
            </a:r>
            <a:r>
              <a:rPr lang="nl-BE" dirty="0" smtClean="0"/>
              <a:t>relaties</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30</a:t>
            </a:fld>
            <a:endParaRPr lang="nl-BE" dirty="0"/>
          </a:p>
        </p:txBody>
      </p:sp>
      <p:sp>
        <p:nvSpPr>
          <p:cNvPr id="5" name="Rectangle 4"/>
          <p:cNvSpPr/>
          <p:nvPr/>
        </p:nvSpPr>
        <p:spPr>
          <a:xfrm>
            <a:off x="4831813" y="3244398"/>
            <a:ext cx="242374" cy="369204"/>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grpSp>
        <p:nvGrpSpPr>
          <p:cNvPr id="17" name="Group 16"/>
          <p:cNvGrpSpPr/>
          <p:nvPr/>
        </p:nvGrpSpPr>
        <p:grpSpPr>
          <a:xfrm>
            <a:off x="2263123" y="2769022"/>
            <a:ext cx="5379753" cy="3323670"/>
            <a:chOff x="755764" y="2273722"/>
            <a:chExt cx="5379753" cy="3323670"/>
          </a:xfrm>
        </p:grpSpPr>
        <p:sp>
          <p:nvSpPr>
            <p:cNvPr id="9" name="Google Shape;212;p23"/>
            <p:cNvSpPr/>
            <p:nvPr/>
          </p:nvSpPr>
          <p:spPr>
            <a:xfrm>
              <a:off x="755764" y="2273722"/>
              <a:ext cx="1828625" cy="1202903"/>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FlandersArtSans-Bold" panose="020B0604020202020204" charset="0"/>
                  <a:ea typeface="Georgia"/>
                  <a:cs typeface="Georgia"/>
                  <a:sym typeface="Georgia"/>
                </a:rPr>
                <a:t>Kadastraal Perceel</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geometrie:</a:t>
              </a:r>
              <a:r>
                <a:rPr lang="sv" sz="800" dirty="0">
                  <a:latin typeface="FlandersArtSans-Bold" panose="020B0604020202020204" charset="0"/>
                  <a:ea typeface="Georgia"/>
                  <a:cs typeface="Georgia"/>
                  <a:sym typeface="Georgia"/>
                </a:rPr>
                <a:t>	</a:t>
              </a:r>
              <a:r>
                <a:rPr lang="sv" sz="800" dirty="0" smtClean="0">
                  <a:latin typeface="FlandersArtSans-Bold" panose="020B0604020202020204" charset="0"/>
                  <a:ea typeface="Georgia"/>
                  <a:cs typeface="Georgia"/>
                  <a:sym typeface="Georgia"/>
                </a:rPr>
                <a:t>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Identificator: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Label: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validFrom: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validTo: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Etc...</a:t>
              </a:r>
            </a:p>
          </p:txBody>
        </p:sp>
        <p:sp>
          <p:nvSpPr>
            <p:cNvPr id="10" name="Google Shape;212;p23"/>
            <p:cNvSpPr/>
            <p:nvPr/>
          </p:nvSpPr>
          <p:spPr>
            <a:xfrm>
              <a:off x="755764" y="4429444"/>
              <a:ext cx="1828625" cy="1167948"/>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a:latin typeface="FlandersArtSans-Bold" panose="020B0604020202020204" charset="0"/>
                  <a:ea typeface="Georgia"/>
                  <a:cs typeface="Georgia"/>
                  <a:sym typeface="Georgia"/>
                </a:rPr>
                <a:t>K</a:t>
              </a:r>
              <a:r>
                <a:rPr lang="sv" sz="1000" b="1" dirty="0" smtClean="0">
                  <a:latin typeface="FlandersArtSans-Bold" panose="020B0604020202020204" charset="0"/>
                  <a:ea typeface="Georgia"/>
                  <a:cs typeface="Georgia"/>
                  <a:sym typeface="Georgia"/>
                </a:rPr>
                <a:t>adastrale grens</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lvl="0" defTabSz="360363"/>
              <a:r>
                <a:rPr lang="sv" sz="800" dirty="0">
                  <a:latin typeface="FlandersArtSans-Bold" panose="020B0604020202020204" charset="0"/>
                  <a:ea typeface="Georgia"/>
                  <a:cs typeface="Georgia"/>
                  <a:sym typeface="Georgia"/>
                </a:rPr>
                <a:t>geometrie:		...</a:t>
              </a:r>
            </a:p>
            <a:p>
              <a:pPr lvl="0" defTabSz="360363"/>
              <a:r>
                <a:rPr lang="sv" sz="800" dirty="0">
                  <a:latin typeface="FlandersArtSans-Bold" panose="020B0604020202020204" charset="0"/>
                  <a:ea typeface="Georgia"/>
                  <a:cs typeface="Georgia"/>
                  <a:sym typeface="Georgia"/>
                </a:rPr>
                <a:t>Identificator:		...</a:t>
              </a:r>
            </a:p>
            <a:p>
              <a:pPr lvl="0" defTabSz="360363"/>
              <a:r>
                <a:rPr lang="sv" sz="800" dirty="0">
                  <a:latin typeface="FlandersArtSans-Bold" panose="020B0604020202020204" charset="0"/>
                  <a:ea typeface="Georgia"/>
                  <a:cs typeface="Georgia"/>
                  <a:sym typeface="Georgia"/>
                </a:rPr>
                <a:t>Label:			...</a:t>
              </a:r>
            </a:p>
            <a:p>
              <a:pPr lvl="0" defTabSz="360363"/>
              <a:r>
                <a:rPr lang="sv" sz="800" dirty="0">
                  <a:latin typeface="FlandersArtSans-Bold" panose="020B0604020202020204" charset="0"/>
                  <a:ea typeface="Georgia"/>
                  <a:cs typeface="Georgia"/>
                  <a:sym typeface="Georgia"/>
                </a:rPr>
                <a:t>validFrom:		...</a:t>
              </a:r>
            </a:p>
            <a:p>
              <a:pPr lvl="0" defTabSz="360363"/>
              <a:r>
                <a:rPr lang="sv" sz="800" dirty="0">
                  <a:latin typeface="FlandersArtSans-Bold" panose="020B0604020202020204" charset="0"/>
                  <a:ea typeface="Georgia"/>
                  <a:cs typeface="Georgia"/>
                  <a:sym typeface="Georgia"/>
                </a:rPr>
                <a:t>validTo:		...</a:t>
              </a:r>
            </a:p>
          </p:txBody>
        </p:sp>
        <p:sp>
          <p:nvSpPr>
            <p:cNvPr id="12" name="Google Shape;212;p23"/>
            <p:cNvSpPr/>
            <p:nvPr/>
          </p:nvSpPr>
          <p:spPr>
            <a:xfrm>
              <a:off x="4306892" y="2302297"/>
              <a:ext cx="1828625" cy="1140845"/>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a:latin typeface="FlandersArtSans-Bold" panose="020B0604020202020204" charset="0"/>
                  <a:ea typeface="Georgia"/>
                  <a:cs typeface="Georgia"/>
                  <a:sym typeface="Georgia"/>
                </a:rPr>
                <a:t>K</a:t>
              </a:r>
              <a:r>
                <a:rPr lang="sv" sz="1000" b="1" dirty="0" smtClean="0">
                  <a:latin typeface="FlandersArtSans-Bold" panose="020B0604020202020204" charset="0"/>
                  <a:ea typeface="Georgia"/>
                  <a:cs typeface="Georgia"/>
                  <a:sym typeface="Georgia"/>
                </a:rPr>
                <a:t>adastrale Zonering</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geometrie: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Indentificator: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Label: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Naam: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Etc...</a:t>
              </a:r>
            </a:p>
          </p:txBody>
        </p:sp>
        <p:cxnSp>
          <p:nvCxnSpPr>
            <p:cNvPr id="7" name="Straight Arrow Connector 6"/>
            <p:cNvCxnSpPr>
              <a:stCxn id="10" idx="0"/>
              <a:endCxn id="9" idx="2"/>
            </p:cNvCxnSpPr>
            <p:nvPr/>
          </p:nvCxnSpPr>
          <p:spPr>
            <a:xfrm flipV="1">
              <a:off x="1670077" y="3476625"/>
              <a:ext cx="0" cy="9528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3"/>
              <a:endCxn id="12" idx="1"/>
            </p:cNvCxnSpPr>
            <p:nvPr/>
          </p:nvCxnSpPr>
          <p:spPr>
            <a:xfrm flipV="1">
              <a:off x="2584389" y="2872720"/>
              <a:ext cx="1722503" cy="24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Google Shape;212;p23"/>
          <p:cNvSpPr/>
          <p:nvPr/>
        </p:nvSpPr>
        <p:spPr>
          <a:xfrm>
            <a:off x="2263123" y="1124665"/>
            <a:ext cx="1828625" cy="1167948"/>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smtClean="0">
                <a:latin typeface="FlandersArtSans-Bold" panose="020B0604020202020204" charset="0"/>
                <a:ea typeface="Georgia"/>
                <a:cs typeface="Georgia"/>
                <a:sym typeface="Georgia"/>
              </a:rPr>
              <a:t>Basis </a:t>
            </a:r>
            <a:r>
              <a:rPr lang="en-GB" sz="1000" b="1" dirty="0" err="1" smtClean="0">
                <a:latin typeface="FlandersArtSans-Bold" panose="020B0604020202020204" charset="0"/>
                <a:ea typeface="Georgia"/>
                <a:cs typeface="Georgia"/>
                <a:sym typeface="Georgia"/>
              </a:rPr>
              <a:t>Eigendomsentiteit</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lvl="0" defTabSz="360363"/>
            <a:r>
              <a:rPr lang="sv" sz="800" dirty="0" smtClean="0">
                <a:latin typeface="FlandersArtSans-Bold" panose="020B0604020202020204" charset="0"/>
                <a:ea typeface="Georgia"/>
                <a:cs typeface="Georgia"/>
                <a:sym typeface="Georgia"/>
              </a:rPr>
              <a:t>Identificator</a:t>
            </a:r>
            <a:r>
              <a:rPr lang="sv" sz="800" dirty="0">
                <a:latin typeface="FlandersArtSans-Bold" panose="020B0604020202020204" charset="0"/>
                <a:ea typeface="Georgia"/>
                <a:cs typeface="Georgia"/>
                <a:sym typeface="Georgia"/>
              </a:rPr>
              <a:t>:		...</a:t>
            </a:r>
          </a:p>
          <a:p>
            <a:pPr lvl="0" defTabSz="360363"/>
            <a:r>
              <a:rPr lang="sv" sz="800" dirty="0" smtClean="0">
                <a:latin typeface="FlandersArtSans-Bold" panose="020B0604020202020204" charset="0"/>
                <a:ea typeface="Georgia"/>
                <a:cs typeface="Georgia"/>
                <a:sym typeface="Georgia"/>
              </a:rPr>
              <a:t>Nationaal Kadaster referentie</a:t>
            </a:r>
            <a:endParaRPr lang="sv" sz="800" dirty="0">
              <a:latin typeface="FlandersArtSans-Bold" panose="020B0604020202020204" charset="0"/>
              <a:ea typeface="Georgia"/>
              <a:cs typeface="Georgia"/>
              <a:sym typeface="Georgia"/>
            </a:endParaRPr>
          </a:p>
          <a:p>
            <a:pPr lvl="0" defTabSz="360363"/>
            <a:r>
              <a:rPr lang="sv" sz="800" dirty="0">
                <a:latin typeface="FlandersArtSans-Bold" panose="020B0604020202020204" charset="0"/>
                <a:ea typeface="Georgia"/>
                <a:cs typeface="Georgia"/>
                <a:sym typeface="Georgia"/>
              </a:rPr>
              <a:t>validFrom:		...</a:t>
            </a:r>
          </a:p>
          <a:p>
            <a:pPr lvl="0" defTabSz="360363"/>
            <a:r>
              <a:rPr lang="sv" sz="800" dirty="0">
                <a:latin typeface="FlandersArtSans-Bold" panose="020B0604020202020204" charset="0"/>
                <a:ea typeface="Georgia"/>
                <a:cs typeface="Georgia"/>
                <a:sym typeface="Georgia"/>
              </a:rPr>
              <a:t>validTo:		...</a:t>
            </a:r>
          </a:p>
        </p:txBody>
      </p:sp>
      <p:cxnSp>
        <p:nvCxnSpPr>
          <p:cNvPr id="19" name="Straight Arrow Connector 18"/>
          <p:cNvCxnSpPr>
            <a:stCxn id="9" idx="0"/>
            <a:endCxn id="18" idx="2"/>
          </p:cNvCxnSpPr>
          <p:nvPr/>
        </p:nvCxnSpPr>
        <p:spPr>
          <a:xfrm flipV="1">
            <a:off x="3177436" y="2292613"/>
            <a:ext cx="0" cy="4764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651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 </a:t>
            </a:r>
          </a:p>
        </p:txBody>
      </p:sp>
      <p:sp>
        <p:nvSpPr>
          <p:cNvPr id="3" name="Title 2"/>
          <p:cNvSpPr>
            <a:spLocks noGrp="1"/>
          </p:cNvSpPr>
          <p:nvPr>
            <p:ph type="title"/>
          </p:nvPr>
        </p:nvSpPr>
        <p:spPr/>
        <p:txBody>
          <a:bodyPr/>
          <a:lstStyle/>
          <a:p>
            <a:r>
              <a:rPr lang="nl-BE" noProof="0" dirty="0"/>
              <a:t>Volgende stappen</a:t>
            </a:r>
          </a:p>
        </p:txBody>
      </p:sp>
    </p:spTree>
    <p:extLst>
      <p:ext uri="{BB962C8B-B14F-4D97-AF65-F5344CB8AC3E}">
        <p14:creationId xmlns:p14="http://schemas.microsoft.com/office/powerpoint/2010/main" val="40190297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a:t>Planning</a:t>
            </a:r>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32</a:t>
            </a:fld>
            <a:endParaRPr kumimoji="0" lang="nl-BE" sz="1100" b="0" i="0" u="none" strike="noStrike" kern="1200" cap="none" spc="0" normalizeH="0" baseline="0" noProof="0" dirty="0">
              <a:ln>
                <a:noFill/>
              </a:ln>
              <a:solidFill>
                <a:srgbClr val="6B6B6B"/>
              </a:solidFill>
              <a:effectLst/>
              <a:uLnTx/>
              <a:uFillTx/>
              <a:latin typeface="FlandersArtSans-Bold" panose="00000800000000000000" pitchFamily="2" charset="0"/>
              <a:ea typeface="+mn-ea"/>
              <a:cs typeface="+mn-cs"/>
            </a:endParaRPr>
          </a:p>
        </p:txBody>
      </p:sp>
      <p:graphicFrame>
        <p:nvGraphicFramePr>
          <p:cNvPr id="7" name="Content Placeholder 6"/>
          <p:cNvGraphicFramePr>
            <a:graphicFrameLocks noGrp="1"/>
          </p:cNvGraphicFramePr>
          <p:nvPr>
            <p:ph sz="quarter" idx="10"/>
            <p:extLst/>
          </p:nvPr>
        </p:nvGraphicFramePr>
        <p:xfrm>
          <a:off x="681038" y="1482725"/>
          <a:ext cx="9047162" cy="4991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459051"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0" normalizeH="0" baseline="0" noProof="0" dirty="0">
                <a:ln>
                  <a:noFill/>
                </a:ln>
                <a:solidFill>
                  <a:srgbClr val="373636"/>
                </a:solidFill>
                <a:effectLst/>
                <a:uLnTx/>
                <a:uFillTx/>
                <a:latin typeface="Calibri" panose="020F0502020204030204"/>
                <a:ea typeface="+mn-ea"/>
                <a:cs typeface="+mn-cs"/>
              </a:rPr>
              <a:t>Validatie werkgroep charter</a:t>
            </a:r>
          </a:p>
        </p:txBody>
      </p:sp>
      <p:sp>
        <p:nvSpPr>
          <p:cNvPr id="9" name="Rectangle 8"/>
          <p:cNvSpPr/>
          <p:nvPr/>
        </p:nvSpPr>
        <p:spPr>
          <a:xfrm>
            <a:off x="1950412"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0" normalizeH="0" baseline="0" noProof="0" dirty="0">
                <a:ln>
                  <a:noFill/>
                </a:ln>
                <a:solidFill>
                  <a:srgbClr val="373636"/>
                </a:solidFill>
                <a:effectLst/>
                <a:uLnTx/>
                <a:uFillTx/>
                <a:latin typeface="Calibri" panose="020F0502020204030204"/>
                <a:ea typeface="+mn-ea"/>
                <a:cs typeface="+mn-cs"/>
              </a:rPr>
              <a:t>Workshop 1</a:t>
            </a:r>
          </a:p>
        </p:txBody>
      </p:sp>
      <p:sp>
        <p:nvSpPr>
          <p:cNvPr id="10" name="Rectangle 9"/>
          <p:cNvSpPr/>
          <p:nvPr/>
        </p:nvSpPr>
        <p:spPr>
          <a:xfrm>
            <a:off x="3441773"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0" normalizeH="0" baseline="0" noProof="0" dirty="0">
                <a:ln>
                  <a:noFill/>
                </a:ln>
                <a:solidFill>
                  <a:srgbClr val="373636"/>
                </a:solidFill>
                <a:effectLst/>
                <a:uLnTx/>
                <a:uFillTx/>
                <a:latin typeface="Calibri" panose="020F0502020204030204"/>
                <a:ea typeface="+mn-ea"/>
                <a:cs typeface="+mn-cs"/>
              </a:rPr>
              <a:t>Workshop 3</a:t>
            </a:r>
          </a:p>
        </p:txBody>
      </p:sp>
      <p:sp>
        <p:nvSpPr>
          <p:cNvPr id="12" name="Rectangle 11"/>
          <p:cNvSpPr/>
          <p:nvPr/>
        </p:nvSpPr>
        <p:spPr>
          <a:xfrm>
            <a:off x="5711061"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0" normalizeH="0" baseline="0" noProof="0" dirty="0">
                <a:ln>
                  <a:noFill/>
                </a:ln>
                <a:solidFill>
                  <a:srgbClr val="373636"/>
                </a:solidFill>
                <a:effectLst/>
                <a:uLnTx/>
                <a:uFillTx/>
                <a:latin typeface="Calibri" panose="020F0502020204030204"/>
                <a:ea typeface="+mn-ea"/>
                <a:cs typeface="+mn-cs"/>
              </a:rPr>
              <a:t>Review periode</a:t>
            </a:r>
          </a:p>
        </p:txBody>
      </p:sp>
      <p:sp>
        <p:nvSpPr>
          <p:cNvPr id="13" name="Rectangle 12"/>
          <p:cNvSpPr/>
          <p:nvPr/>
        </p:nvSpPr>
        <p:spPr>
          <a:xfrm>
            <a:off x="7915856"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0" normalizeH="0" baseline="0" noProof="0" dirty="0">
                <a:ln>
                  <a:noFill/>
                </a:ln>
                <a:solidFill>
                  <a:srgbClr val="373636"/>
                </a:solidFill>
                <a:effectLst/>
                <a:uLnTx/>
                <a:uFillTx/>
                <a:latin typeface="Calibri" panose="020F0502020204030204"/>
                <a:ea typeface="+mn-ea"/>
                <a:cs typeface="+mn-cs"/>
              </a:rPr>
              <a:t>Mededeling standaard</a:t>
            </a:r>
          </a:p>
        </p:txBody>
      </p:sp>
      <p:sp>
        <p:nvSpPr>
          <p:cNvPr id="15" name="Rectangle 14"/>
          <p:cNvSpPr/>
          <p:nvPr/>
        </p:nvSpPr>
        <p:spPr>
          <a:xfrm>
            <a:off x="1187714" y="5353104"/>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0" normalizeH="0" baseline="0" noProof="0" dirty="0">
                <a:ln>
                  <a:noFill/>
                </a:ln>
                <a:solidFill>
                  <a:srgbClr val="373636"/>
                </a:solidFill>
                <a:effectLst/>
                <a:uLnTx/>
                <a:uFillTx/>
                <a:latin typeface="Calibri" panose="020F0502020204030204"/>
                <a:ea typeface="+mn-ea"/>
                <a:cs typeface="+mn-cs"/>
              </a:rPr>
              <a:t>Business werkgroep</a:t>
            </a:r>
          </a:p>
        </p:txBody>
      </p:sp>
      <p:sp>
        <p:nvSpPr>
          <p:cNvPr id="16" name="Rectangle 15"/>
          <p:cNvSpPr/>
          <p:nvPr/>
        </p:nvSpPr>
        <p:spPr>
          <a:xfrm>
            <a:off x="2693326" y="5353104"/>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0" normalizeH="0" baseline="0" noProof="0" dirty="0">
                <a:ln>
                  <a:noFill/>
                </a:ln>
                <a:solidFill>
                  <a:srgbClr val="373636"/>
                </a:solidFill>
                <a:effectLst/>
                <a:uLnTx/>
                <a:uFillTx/>
                <a:latin typeface="Calibri" panose="020F0502020204030204"/>
                <a:ea typeface="+mn-ea"/>
                <a:cs typeface="+mn-cs"/>
              </a:rPr>
              <a:t>Workshop 2</a:t>
            </a:r>
          </a:p>
        </p:txBody>
      </p:sp>
      <p:sp>
        <p:nvSpPr>
          <p:cNvPr id="17" name="Rectangle 16"/>
          <p:cNvSpPr/>
          <p:nvPr/>
        </p:nvSpPr>
        <p:spPr>
          <a:xfrm>
            <a:off x="4198939" y="5353104"/>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0" normalizeH="0" baseline="0" noProof="0" dirty="0">
                <a:ln>
                  <a:noFill/>
                </a:ln>
                <a:solidFill>
                  <a:srgbClr val="373636"/>
                </a:solidFill>
                <a:effectLst/>
                <a:uLnTx/>
                <a:uFillTx/>
                <a:latin typeface="Calibri" panose="020F0502020204030204"/>
                <a:ea typeface="+mn-ea"/>
                <a:cs typeface="+mn-cs"/>
              </a:rPr>
              <a:t>Workshop 4</a:t>
            </a:r>
          </a:p>
        </p:txBody>
      </p:sp>
      <p:sp>
        <p:nvSpPr>
          <p:cNvPr id="18" name="TextBox 17"/>
          <p:cNvSpPr txBox="1"/>
          <p:nvPr/>
        </p:nvSpPr>
        <p:spPr>
          <a:xfrm>
            <a:off x="5118395" y="3344333"/>
            <a:ext cx="2328333" cy="561692"/>
          </a:xfrm>
          <a:prstGeom prst="rect">
            <a:avLst/>
          </a:prstGeom>
          <a:noFill/>
        </p:spPr>
        <p:txBody>
          <a:bodyPr wrap="square" rtlCol="0">
            <a:sp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endParaRPr kumimoji="0" lang="nl-BE" sz="1000"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050" b="0" i="0" u="none" strike="noStrike" kern="1200" cap="none" spc="0" normalizeH="0" baseline="0" noProof="0" dirty="0" smtClean="0">
                <a:ln>
                  <a:noFill/>
                </a:ln>
                <a:solidFill>
                  <a:srgbClr val="373636"/>
                </a:solidFill>
                <a:effectLst/>
                <a:uLnTx/>
                <a:uFillTx/>
                <a:latin typeface="Calibri" panose="020F0502020204030204"/>
                <a:ea typeface="+mn-ea"/>
                <a:cs typeface="+mn-cs"/>
              </a:rPr>
              <a:t>01/07/</a:t>
            </a:r>
            <a:r>
              <a:rPr kumimoji="0" lang="nl-BE" sz="1050" b="0" i="0" u="none" strike="noStrike" kern="1200" cap="none" spc="0" normalizeH="0" baseline="0" noProof="0" dirty="0">
                <a:ln>
                  <a:noFill/>
                </a:ln>
                <a:solidFill>
                  <a:srgbClr val="373636"/>
                </a:solidFill>
                <a:effectLst/>
                <a:uLnTx/>
                <a:uFillTx/>
                <a:latin typeface="Calibri" panose="020F0502020204030204"/>
                <a:ea typeface="+mn-ea"/>
                <a:cs typeface="+mn-cs"/>
              </a:rPr>
              <a:t>’19 </a:t>
            </a:r>
            <a:r>
              <a:rPr kumimoji="0" lang="nl-BE" sz="1050" b="0" i="0" u="none" strike="noStrike" kern="1200" cap="none" spc="0" normalizeH="0" baseline="0" noProof="0" dirty="0">
                <a:ln>
                  <a:noFill/>
                </a:ln>
                <a:solidFill>
                  <a:srgbClr val="373636"/>
                </a:solidFill>
                <a:effectLst/>
                <a:uLnTx/>
                <a:uFillTx/>
                <a:latin typeface="Calibri" panose="020F0502020204030204"/>
                <a:ea typeface="+mn-ea"/>
                <a:cs typeface="+mn-cs"/>
                <a:sym typeface="Wingdings" panose="05000000000000000000" pitchFamily="2" charset="2"/>
              </a:rPr>
              <a:t> </a:t>
            </a:r>
            <a:r>
              <a:rPr kumimoji="0" lang="nl-BE" sz="1050" b="0" i="0" u="none" strike="noStrike" kern="1200" cap="none" spc="0" normalizeH="0" baseline="0" noProof="0" dirty="0" smtClean="0">
                <a:ln>
                  <a:noFill/>
                </a:ln>
                <a:solidFill>
                  <a:srgbClr val="373636"/>
                </a:solidFill>
                <a:effectLst/>
                <a:uLnTx/>
                <a:uFillTx/>
                <a:latin typeface="Calibri" panose="020F0502020204030204"/>
                <a:ea typeface="+mn-ea"/>
                <a:cs typeface="+mn-cs"/>
                <a:sym typeface="Wingdings" panose="05000000000000000000" pitchFamily="2" charset="2"/>
              </a:rPr>
              <a:t>01</a:t>
            </a:r>
            <a:r>
              <a:rPr kumimoji="0" lang="nl-BE" sz="1050" b="0" i="0" u="none" strike="noStrike" kern="1200" cap="none" spc="0" normalizeH="0" baseline="0" noProof="0" dirty="0" smtClean="0">
                <a:ln>
                  <a:noFill/>
                </a:ln>
                <a:solidFill>
                  <a:srgbClr val="373636"/>
                </a:solidFill>
                <a:effectLst/>
                <a:uLnTx/>
                <a:uFillTx/>
                <a:latin typeface="Calibri" panose="020F0502020204030204"/>
                <a:ea typeface="+mn-ea"/>
                <a:cs typeface="+mn-cs"/>
              </a:rPr>
              <a:t>/12/</a:t>
            </a:r>
            <a:r>
              <a:rPr kumimoji="0" lang="nl-BE" sz="1050" b="0" i="0" u="none" strike="noStrike" kern="1200" cap="none" spc="0" normalizeH="0" baseline="0" noProof="0" dirty="0">
                <a:ln>
                  <a:noFill/>
                </a:ln>
                <a:solidFill>
                  <a:srgbClr val="373636"/>
                </a:solidFill>
                <a:effectLst/>
                <a:uLnTx/>
                <a:uFillTx/>
                <a:latin typeface="Calibri" panose="020F0502020204030204"/>
                <a:ea typeface="+mn-ea"/>
                <a:cs typeface="+mn-cs"/>
              </a:rPr>
              <a:t>’19</a:t>
            </a:r>
          </a:p>
          <a:p>
            <a:pPr marL="0" marR="0" lvl="0" indent="0" algn="l" defTabSz="914235" rtl="0" eaLnBrk="1" fontAlgn="auto" latinLnBrk="0" hangingPunct="1">
              <a:lnSpc>
                <a:spcPct val="100000"/>
              </a:lnSpc>
              <a:spcBef>
                <a:spcPts val="0"/>
              </a:spcBef>
              <a:spcAft>
                <a:spcPts val="0"/>
              </a:spcAft>
              <a:buClrTx/>
              <a:buSzTx/>
              <a:buFontTx/>
              <a:buNone/>
              <a:tabLst/>
              <a:defRPr/>
            </a:pPr>
            <a:endParaRPr kumimoji="0" lang="nl-BE" sz="1000" b="0" i="0" u="none" strike="noStrike" kern="1200" cap="none" spc="0" normalizeH="0" baseline="0" noProof="0" dirty="0">
              <a:ln>
                <a:noFill/>
              </a:ln>
              <a:solidFill>
                <a:srgbClr val="373636"/>
              </a:solidFill>
              <a:effectLst/>
              <a:uLnTx/>
              <a:uFillTx/>
              <a:latin typeface="Calibri" panose="020F0502020204030204"/>
              <a:ea typeface="+mn-ea"/>
              <a:cs typeface="+mn-cs"/>
            </a:endParaRPr>
          </a:p>
        </p:txBody>
      </p:sp>
      <p:cxnSp>
        <p:nvCxnSpPr>
          <p:cNvPr id="22" name="Straight Connector 21"/>
          <p:cNvCxnSpPr/>
          <p:nvPr/>
        </p:nvCxnSpPr>
        <p:spPr>
          <a:xfrm>
            <a:off x="1030551"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a:xfrm>
            <a:off x="2521912"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a:off x="4013273"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p:nvCxnSpPr>
        <p:spPr>
          <a:xfrm>
            <a:off x="8463257"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7" name="Straight Connector 26"/>
          <p:cNvCxnSpPr/>
          <p:nvPr/>
        </p:nvCxnSpPr>
        <p:spPr>
          <a:xfrm>
            <a:off x="6282561"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p:nvCxnSpPr>
        <p:spPr>
          <a:xfrm>
            <a:off x="1775265" y="4567870"/>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9" name="Straight Connector 28"/>
          <p:cNvCxnSpPr/>
          <p:nvPr/>
        </p:nvCxnSpPr>
        <p:spPr>
          <a:xfrm>
            <a:off x="3245158" y="4567870"/>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30" name="Straight Connector 29"/>
          <p:cNvCxnSpPr/>
          <p:nvPr/>
        </p:nvCxnSpPr>
        <p:spPr>
          <a:xfrm>
            <a:off x="4770439" y="4567870"/>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258939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81038" y="1482215"/>
            <a:ext cx="9478962" cy="4992328"/>
          </a:xfrm>
        </p:spPr>
        <p:txBody>
          <a:bodyPr/>
          <a:lstStyle/>
          <a:p>
            <a:pPr>
              <a:lnSpc>
                <a:spcPct val="200000"/>
              </a:lnSpc>
            </a:pPr>
            <a:r>
              <a:rPr lang="nl-BE" noProof="0" dirty="0"/>
              <a:t>Brainstormen over andere </a:t>
            </a:r>
            <a:r>
              <a:rPr lang="nl-BE" noProof="0" dirty="0" smtClean="0"/>
              <a:t>“Percelen” </a:t>
            </a:r>
            <a:r>
              <a:rPr lang="nl-BE" noProof="0" dirty="0"/>
              <a:t>use </a:t>
            </a:r>
            <a:r>
              <a:rPr lang="nl-BE" noProof="0" dirty="0" smtClean="0"/>
              <a:t>cases</a:t>
            </a:r>
            <a:endParaRPr lang="nl-BE" noProof="0" dirty="0"/>
          </a:p>
          <a:p>
            <a:r>
              <a:rPr lang="nl-BE" noProof="0" dirty="0" smtClean="0"/>
              <a:t>Mogen altijd doorgestuurd worden naar </a:t>
            </a:r>
            <a:r>
              <a:rPr lang="nl-BE" noProof="0" dirty="0" smtClean="0">
                <a:hlinkClick r:id="rId2"/>
              </a:rPr>
              <a:t>kevin.haleydt@kb.vlaanderen.be</a:t>
            </a:r>
            <a:endParaRPr lang="nl-BE" noProof="0" dirty="0" smtClean="0"/>
          </a:p>
          <a:p>
            <a:endParaRPr lang="nl-BE" noProof="0" dirty="0" smtClean="0"/>
          </a:p>
        </p:txBody>
      </p:sp>
      <p:sp>
        <p:nvSpPr>
          <p:cNvPr id="3" name="Title 2"/>
          <p:cNvSpPr>
            <a:spLocks noGrp="1"/>
          </p:cNvSpPr>
          <p:nvPr>
            <p:ph type="title"/>
          </p:nvPr>
        </p:nvSpPr>
        <p:spPr/>
        <p:txBody>
          <a:bodyPr/>
          <a:lstStyle/>
          <a:p>
            <a:r>
              <a:rPr lang="nl-BE" noProof="0" dirty="0"/>
              <a:t>Voorbereiding</a:t>
            </a:r>
          </a:p>
        </p:txBody>
      </p:sp>
      <p:sp>
        <p:nvSpPr>
          <p:cNvPr id="4" name="Slide Number Placeholder 3"/>
          <p:cNvSpPr>
            <a:spLocks noGrp="1"/>
          </p:cNvSpPr>
          <p:nvPr>
            <p:ph type="sldNum" sz="quarter" idx="4"/>
          </p:nvPr>
        </p:nvSpPr>
        <p:spPr/>
        <p:txBody>
          <a:bodyPr/>
          <a:lstStyle/>
          <a:p>
            <a:fld id="{C9C406F6-A053-43CA-AEC8-FA3EEE83A3FB}" type="slidenum">
              <a:rPr lang="nl-BE" smtClean="0"/>
              <a:pPr/>
              <a:t>33</a:t>
            </a:fld>
            <a:endParaRPr lang="nl-BE" dirty="0"/>
          </a:p>
        </p:txBody>
      </p:sp>
    </p:spTree>
    <p:extLst>
      <p:ext uri="{BB962C8B-B14F-4D97-AF65-F5344CB8AC3E}">
        <p14:creationId xmlns:p14="http://schemas.microsoft.com/office/powerpoint/2010/main" val="4075261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81038" y="1482215"/>
            <a:ext cx="9478962" cy="4992328"/>
          </a:xfrm>
        </p:spPr>
        <p:txBody>
          <a:bodyPr/>
          <a:lstStyle/>
          <a:p>
            <a:pPr>
              <a:lnSpc>
                <a:spcPct val="200000"/>
              </a:lnSpc>
            </a:pPr>
            <a:r>
              <a:rPr lang="nl-BE" noProof="0" dirty="0">
                <a:hlinkClick r:id="rId2"/>
              </a:rPr>
              <a:t>informatie.vlaanderen@vlaanderen.be</a:t>
            </a:r>
            <a:endParaRPr lang="nl-BE" noProof="0" dirty="0"/>
          </a:p>
          <a:p>
            <a:pPr>
              <a:lnSpc>
                <a:spcPct val="200000"/>
              </a:lnSpc>
            </a:pPr>
            <a:r>
              <a:rPr lang="nl-BE" noProof="0" dirty="0">
                <a:hlinkClick r:id="rId3"/>
              </a:rPr>
              <a:t>https://github.com/Informatievlaanderen/OSLO-Discussion/issues</a:t>
            </a:r>
            <a:r>
              <a:rPr lang="nl-BE" noProof="0" dirty="0"/>
              <a:t> </a:t>
            </a:r>
          </a:p>
        </p:txBody>
      </p:sp>
      <p:sp>
        <p:nvSpPr>
          <p:cNvPr id="3" name="Title 2"/>
          <p:cNvSpPr>
            <a:spLocks noGrp="1"/>
          </p:cNvSpPr>
          <p:nvPr>
            <p:ph type="title"/>
          </p:nvPr>
        </p:nvSpPr>
        <p:spPr/>
        <p:txBody>
          <a:bodyPr/>
          <a:lstStyle/>
          <a:p>
            <a:r>
              <a:rPr lang="nl-BE" noProof="0" dirty="0"/>
              <a:t>Vragen en feedback</a:t>
            </a:r>
          </a:p>
        </p:txBody>
      </p:sp>
      <p:sp>
        <p:nvSpPr>
          <p:cNvPr id="4" name="Slide Number Placeholder 3"/>
          <p:cNvSpPr>
            <a:spLocks noGrp="1"/>
          </p:cNvSpPr>
          <p:nvPr>
            <p:ph type="sldNum" sz="quarter" idx="4"/>
          </p:nvPr>
        </p:nvSpPr>
        <p:spPr/>
        <p:txBody>
          <a:bodyPr/>
          <a:lstStyle/>
          <a:p>
            <a:fld id="{C9C406F6-A053-43CA-AEC8-FA3EEE83A3FB}" type="slidenum">
              <a:rPr lang="nl-BE" smtClean="0"/>
              <a:pPr/>
              <a:t>34</a:t>
            </a:fld>
            <a:endParaRPr lang="nl-BE" dirty="0"/>
          </a:p>
        </p:txBody>
      </p:sp>
    </p:spTree>
    <p:extLst>
      <p:ext uri="{BB962C8B-B14F-4D97-AF65-F5344CB8AC3E}">
        <p14:creationId xmlns:p14="http://schemas.microsoft.com/office/powerpoint/2010/main" val="17491802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 </a:t>
            </a:r>
          </a:p>
        </p:txBody>
      </p:sp>
      <p:sp>
        <p:nvSpPr>
          <p:cNvPr id="3" name="Title 2"/>
          <p:cNvSpPr>
            <a:spLocks noGrp="1"/>
          </p:cNvSpPr>
          <p:nvPr>
            <p:ph type="title"/>
          </p:nvPr>
        </p:nvSpPr>
        <p:spPr/>
        <p:txBody>
          <a:bodyPr/>
          <a:lstStyle/>
          <a:p>
            <a:r>
              <a:rPr lang="nl-BE" noProof="0" dirty="0"/>
              <a:t>Bijlagen</a:t>
            </a:r>
          </a:p>
        </p:txBody>
      </p:sp>
    </p:spTree>
    <p:extLst>
      <p:ext uri="{BB962C8B-B14F-4D97-AF65-F5344CB8AC3E}">
        <p14:creationId xmlns:p14="http://schemas.microsoft.com/office/powerpoint/2010/main" val="2845412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36</a:t>
            </a:fld>
            <a:endParaRPr kumimoji="0" lang="nl-BE" sz="1100" b="0" i="0" u="none" strike="noStrike" kern="1200" cap="none" spc="0" normalizeH="0" baseline="0" noProof="0" dirty="0">
              <a:ln>
                <a:noFill/>
              </a:ln>
              <a:solidFill>
                <a:srgbClr val="6B6B6B"/>
              </a:solidFill>
              <a:effectLst/>
              <a:uLnTx/>
              <a:uFillTx/>
              <a:latin typeface="FlandersArtSans-Bold" panose="00000800000000000000" pitchFamily="2" charset="0"/>
              <a:ea typeface="+mn-ea"/>
              <a:cs typeface="+mn-cs"/>
            </a:endParaRPr>
          </a:p>
        </p:txBody>
      </p:sp>
      <p:pic>
        <p:nvPicPr>
          <p:cNvPr id="1027" name="Picture 3" descr="https://lh6.googleusercontent.com/s3oGM0VpitskE0zhKL58MMcWchWqvcqovS6oDycmirhKfZj26A43VG8MeJfbq4rVql0WVkM6fRIIpSrZ3ZMPPHgiIoeBKe-Uj_-4qUqw48GF2XJhcaAqLrDt-VT_Ag6EWlqOHMbOP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1795" y="1383282"/>
            <a:ext cx="4866716" cy="36500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4.googleusercontent.com/ebDhG02O8sePTi6OAgWzUlJ1t_qLZdY6Wkef31CqJM00kR52s92lYtBNt2jFSlXbDNnzzXlvzIBPdRxumzKxUJfxEChFs7vHUJ8tYl1ebT2MZpYJkbEhIPRSMoET4nlBAg6aYYBhKx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65685"/>
            <a:ext cx="3267634" cy="326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0694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37</a:t>
            </a:fld>
            <a:endParaRPr kumimoji="0" lang="nl-BE" sz="1100" b="0" i="0" u="none" strike="noStrike" kern="1200" cap="none" spc="0" normalizeH="0" baseline="0" noProof="0" dirty="0">
              <a:ln>
                <a:noFill/>
              </a:ln>
              <a:solidFill>
                <a:srgbClr val="6B6B6B"/>
              </a:solidFill>
              <a:effectLst/>
              <a:uLnTx/>
              <a:uFillTx/>
              <a:latin typeface="FlandersArtSans-Bold" panose="00000800000000000000" pitchFamily="2" charset="0"/>
              <a:ea typeface="+mn-ea"/>
              <a:cs typeface="+mn-cs"/>
            </a:endParaRPr>
          </a:p>
        </p:txBody>
      </p:sp>
      <p:pic>
        <p:nvPicPr>
          <p:cNvPr id="1027" name="Picture 3" descr="https://lh6.googleusercontent.com/s3oGM0VpitskE0zhKL58MMcWchWqvcqovS6oDycmirhKfZj26A43VG8MeJfbq4rVql0WVkM6fRIIpSrZ3ZMPPHgiIoeBKe-Uj_-4qUqw48GF2XJhcaAqLrDt-VT_Ag6EWlqOHMbOP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1795" y="1383282"/>
            <a:ext cx="4866716" cy="36500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4.googleusercontent.com/ebDhG02O8sePTi6OAgWzUlJ1t_qLZdY6Wkef31CqJM00kR52s92lYtBNt2jFSlXbDNnzzXlvzIBPdRxumzKxUJfxEChFs7vHUJ8tYl1ebT2MZpYJkbEhIPRSMoET4nlBAg6aYYBhKx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65685"/>
            <a:ext cx="3267634" cy="32676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58432" y="860062"/>
            <a:ext cx="2589170" cy="523220"/>
          </a:xfrm>
          <a:prstGeom prst="rect">
            <a:avLst/>
          </a:prstGeom>
          <a:noFill/>
        </p:spPr>
        <p:txBody>
          <a:bodyPr wrap="none" rtlCol="0">
            <a:sp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a:ln>
                  <a:noFill/>
                </a:ln>
                <a:solidFill>
                  <a:srgbClr val="373636"/>
                </a:solidFill>
                <a:effectLst/>
                <a:uLnTx/>
                <a:uFillTx/>
                <a:latin typeface="Calibri" panose="020F0502020204030204"/>
                <a:ea typeface="+mn-ea"/>
                <a:cs typeface="+mn-cs"/>
              </a:rPr>
              <a:t>Bank (meubilair)</a:t>
            </a:r>
          </a:p>
        </p:txBody>
      </p:sp>
      <p:sp>
        <p:nvSpPr>
          <p:cNvPr id="6" name="TextBox 5"/>
          <p:cNvSpPr txBox="1"/>
          <p:nvPr/>
        </p:nvSpPr>
        <p:spPr>
          <a:xfrm>
            <a:off x="4993579" y="860062"/>
            <a:ext cx="4003147" cy="523220"/>
          </a:xfrm>
          <a:prstGeom prst="rect">
            <a:avLst/>
          </a:prstGeom>
          <a:noFill/>
        </p:spPr>
        <p:txBody>
          <a:bodyPr wrap="none" rtlCol="0">
            <a:sp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a:ln>
                  <a:noFill/>
                </a:ln>
                <a:solidFill>
                  <a:srgbClr val="373636"/>
                </a:solidFill>
                <a:effectLst/>
                <a:uLnTx/>
                <a:uFillTx/>
                <a:latin typeface="Calibri" panose="020F0502020204030204"/>
                <a:ea typeface="+mn-ea"/>
                <a:cs typeface="+mn-cs"/>
              </a:rPr>
              <a:t>Bank (financiële instelling)</a:t>
            </a:r>
          </a:p>
        </p:txBody>
      </p:sp>
      <p:sp>
        <p:nvSpPr>
          <p:cNvPr id="4" name="Rectangle 3"/>
          <p:cNvSpPr/>
          <p:nvPr/>
        </p:nvSpPr>
        <p:spPr>
          <a:xfrm>
            <a:off x="1676679" y="4938365"/>
            <a:ext cx="2352675" cy="1477071"/>
          </a:xfrm>
          <a:prstGeom prst="rect">
            <a:avLst/>
          </a:prstGeom>
        </p:spPr>
        <p:txBody>
          <a:bodyPr wrap="square">
            <a:sp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Attributen</a:t>
            </a: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Materiaal: hout</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Kleur: bruin</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l" defTabSz="914235" rtl="0" eaLnBrk="1" fontAlgn="auto" latinLnBrk="0" hangingPunct="1">
              <a:lnSpc>
                <a:spcPct val="100000"/>
              </a:lnSpc>
              <a:spcBef>
                <a:spcPts val="0"/>
              </a:spcBef>
              <a:spcAft>
                <a:spcPts val="0"/>
              </a:spcAft>
              <a:buClrTx/>
              <a:buSzTx/>
              <a:buFontTx/>
              <a:buNone/>
              <a:tabLst/>
              <a:defRPr/>
            </a:pPr>
            <a:r>
              <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rPr>
              <a:t/>
            </a:r>
            <a:br>
              <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rPr>
            </a:b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p:txBody>
      </p:sp>
      <p:sp>
        <p:nvSpPr>
          <p:cNvPr id="5" name="Rectangle 4"/>
          <p:cNvSpPr/>
          <p:nvPr/>
        </p:nvSpPr>
        <p:spPr>
          <a:xfrm>
            <a:off x="4561795" y="4938365"/>
            <a:ext cx="4953000" cy="1754070"/>
          </a:xfrm>
          <a:prstGeom prst="rect">
            <a:avLst/>
          </a:prstGeom>
        </p:spPr>
        <p:txBody>
          <a:bodyPr>
            <a:sp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Attributen</a:t>
            </a: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Naam: </a:t>
            </a:r>
            <a:r>
              <a:rPr kumimoji="0" lang="nl-BE"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Belfius</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Aantal vestigingen: 500</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Hoofdzetel: Brussel</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l" defTabSz="914235" rtl="0" eaLnBrk="1" fontAlgn="auto" latinLnBrk="0" hangingPunct="1">
              <a:lnSpc>
                <a:spcPct val="100000"/>
              </a:lnSpc>
              <a:spcBef>
                <a:spcPts val="0"/>
              </a:spcBef>
              <a:spcAft>
                <a:spcPts val="0"/>
              </a:spcAft>
              <a:buClrTx/>
              <a:buSzTx/>
              <a:buFontTx/>
              <a:buNone/>
              <a:tabLst/>
              <a:defRPr/>
            </a:pPr>
            <a:r>
              <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rPr>
              <a:t/>
            </a:r>
            <a:br>
              <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rPr>
            </a:b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1710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noProof="0" dirty="0"/>
              <a:t>Voor wie is OSLO relevant?</a:t>
            </a:r>
            <a:r>
              <a:rPr lang="nl-BE" noProof="0" dirty="0"/>
              <a:t>​</a:t>
            </a:r>
          </a:p>
        </p:txBody>
      </p:sp>
      <p:sp>
        <p:nvSpPr>
          <p:cNvPr id="4" name="Slide Number Placeholder 3"/>
          <p:cNvSpPr>
            <a:spLocks noGrp="1"/>
          </p:cNvSpPr>
          <p:nvPr>
            <p:ph type="sldNum" sz="quarter" idx="4"/>
          </p:nvPr>
        </p:nvSpPr>
        <p:spPr/>
        <p:txBody>
          <a:bodyPr/>
          <a:lstStyle/>
          <a:p>
            <a:fld id="{C9C406F6-A053-43CA-AEC8-FA3EEE83A3FB}" type="slidenum">
              <a:rPr lang="nl-BE" smtClean="0"/>
              <a:pPr/>
              <a:t>38</a:t>
            </a:fld>
            <a:endParaRPr lang="nl-BE" dirty="0"/>
          </a:p>
        </p:txBody>
      </p:sp>
      <p:grpSp>
        <p:nvGrpSpPr>
          <p:cNvPr id="34" name="Shape 252"/>
          <p:cNvGrpSpPr/>
          <p:nvPr/>
        </p:nvGrpSpPr>
        <p:grpSpPr>
          <a:xfrm>
            <a:off x="681038" y="1515800"/>
            <a:ext cx="8666875" cy="4385270"/>
            <a:chOff x="1202086" y="1576562"/>
            <a:chExt cx="9652758" cy="4884107"/>
          </a:xfrm>
        </p:grpSpPr>
        <p:grpSp>
          <p:nvGrpSpPr>
            <p:cNvPr id="35" name="Shape 253"/>
            <p:cNvGrpSpPr/>
            <p:nvPr/>
          </p:nvGrpSpPr>
          <p:grpSpPr>
            <a:xfrm>
              <a:off x="1202086" y="1576562"/>
              <a:ext cx="9652758" cy="4884107"/>
              <a:chOff x="838199" y="1692121"/>
              <a:chExt cx="9652758" cy="4884107"/>
            </a:xfrm>
          </p:grpSpPr>
          <p:grpSp>
            <p:nvGrpSpPr>
              <p:cNvPr id="40" name="Shape 254"/>
              <p:cNvGrpSpPr/>
              <p:nvPr/>
            </p:nvGrpSpPr>
            <p:grpSpPr>
              <a:xfrm>
                <a:off x="3251389" y="1692123"/>
                <a:ext cx="7239568" cy="4884105"/>
                <a:chOff x="3235384" y="2821128"/>
                <a:chExt cx="3609376" cy="2547895"/>
              </a:xfrm>
            </p:grpSpPr>
            <p:grpSp>
              <p:nvGrpSpPr>
                <p:cNvPr id="44" name="Shape 255"/>
                <p:cNvGrpSpPr/>
                <p:nvPr/>
              </p:nvGrpSpPr>
              <p:grpSpPr>
                <a:xfrm>
                  <a:off x="3235384" y="2821128"/>
                  <a:ext cx="3609376" cy="2547895"/>
                  <a:chOff x="2989837" y="2235322"/>
                  <a:chExt cx="3650187" cy="2267915"/>
                </a:xfrm>
              </p:grpSpPr>
              <p:sp>
                <p:nvSpPr>
                  <p:cNvPr id="48" name="Shape 256"/>
                  <p:cNvSpPr/>
                  <p:nvPr/>
                </p:nvSpPr>
                <p:spPr>
                  <a:xfrm>
                    <a:off x="4206566" y="2235322"/>
                    <a:ext cx="1216729" cy="2267915"/>
                  </a:xfrm>
                  <a:prstGeom prst="rect">
                    <a:avLst/>
                  </a:prstGeom>
                  <a:solidFill>
                    <a:srgbClr val="E8EBEE"/>
                  </a:solidFill>
                  <a:ln>
                    <a:noFill/>
                  </a:ln>
                </p:spPr>
                <p:txBody>
                  <a:bodyPr spcFirstLastPara="1" wrap="square" lIns="68575" tIns="34275" rIns="68575" bIns="34275" anchor="ctr"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prstClr val="white"/>
                      </a:solidFill>
                      <a:effectLst/>
                      <a:uLnTx/>
                      <a:uFillTx/>
                      <a:latin typeface="Georgia"/>
                      <a:ea typeface="Georgia"/>
                      <a:cs typeface="Georgia"/>
                      <a:sym typeface="Georgia"/>
                    </a:endParaRPr>
                  </a:p>
                </p:txBody>
              </p:sp>
              <p:sp>
                <p:nvSpPr>
                  <p:cNvPr id="49" name="Shape 257"/>
                  <p:cNvSpPr txBox="1"/>
                  <p:nvPr/>
                </p:nvSpPr>
                <p:spPr>
                  <a:xfrm>
                    <a:off x="4272367" y="2294327"/>
                    <a:ext cx="1100749" cy="321186"/>
                  </a:xfrm>
                  <a:prstGeom prst="rect">
                    <a:avLst/>
                  </a:prstGeom>
                  <a:noFill/>
                  <a:ln>
                    <a:noFill/>
                  </a:ln>
                </p:spPr>
                <p:txBody>
                  <a:bodyPr spcFirstLastPara="1" wrap="square" lIns="0" tIns="0" rIns="0" bIns="0"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1" u="none" strike="noStrike" kern="1200" cap="none" spc="0" normalizeH="0" baseline="0" dirty="0">
                        <a:ln>
                          <a:noFill/>
                        </a:ln>
                        <a:solidFill>
                          <a:srgbClr val="000000"/>
                        </a:solidFill>
                        <a:effectLst/>
                        <a:uLnTx/>
                        <a:uFillTx/>
                        <a:latin typeface="FlandersArtSans-Regular" panose="00000500000000000000" pitchFamily="2" charset="0"/>
                        <a:ea typeface="Calibri"/>
                        <a:cs typeface="Calibri"/>
                        <a:sym typeface="Calibri"/>
                      </a:rPr>
                      <a:t>Businessanalisten</a:t>
                    </a:r>
                    <a:endParaRPr kumimoji="0" lang="nl-BE" sz="2400" b="0" u="none" strike="noStrike" kern="1200" cap="none" spc="0" normalizeH="0" baseline="0" dirty="0">
                      <a:ln>
                        <a:noFill/>
                      </a:ln>
                      <a:solidFill>
                        <a:srgbClr val="373636"/>
                      </a:solidFill>
                      <a:effectLst/>
                      <a:uLnTx/>
                      <a:uFillTx/>
                      <a:latin typeface="FlandersArtSans-Regular" panose="00000500000000000000" pitchFamily="2" charset="0"/>
                    </a:endParaRPr>
                  </a:p>
                </p:txBody>
              </p:sp>
              <p:sp>
                <p:nvSpPr>
                  <p:cNvPr id="50" name="Shape 258"/>
                  <p:cNvSpPr/>
                  <p:nvPr/>
                </p:nvSpPr>
                <p:spPr>
                  <a:xfrm>
                    <a:off x="5423295" y="2235322"/>
                    <a:ext cx="1216729" cy="2267313"/>
                  </a:xfrm>
                  <a:prstGeom prst="rect">
                    <a:avLst/>
                  </a:prstGeom>
                  <a:solidFill>
                    <a:srgbClr val="FFE615"/>
                  </a:solidFill>
                  <a:ln>
                    <a:noFill/>
                  </a:ln>
                </p:spPr>
                <p:txBody>
                  <a:bodyPr spcFirstLastPara="1" wrap="square" lIns="68575" tIns="34275" rIns="68575" bIns="34275" anchor="ctr"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prstClr val="white"/>
                      </a:solidFill>
                      <a:effectLst/>
                      <a:uLnTx/>
                      <a:uFillTx/>
                      <a:latin typeface="Georgia"/>
                      <a:ea typeface="Georgia"/>
                      <a:cs typeface="Georgia"/>
                      <a:sym typeface="Georgia"/>
                    </a:endParaRPr>
                  </a:p>
                </p:txBody>
              </p:sp>
              <p:sp>
                <p:nvSpPr>
                  <p:cNvPr id="51" name="Shape 259"/>
                  <p:cNvSpPr/>
                  <p:nvPr/>
                </p:nvSpPr>
                <p:spPr>
                  <a:xfrm>
                    <a:off x="2989837" y="2235322"/>
                    <a:ext cx="1216729" cy="2267915"/>
                  </a:xfrm>
                  <a:prstGeom prst="rect">
                    <a:avLst/>
                  </a:prstGeom>
                  <a:solidFill>
                    <a:srgbClr val="FFE615"/>
                  </a:solidFill>
                  <a:ln>
                    <a:noFill/>
                  </a:ln>
                </p:spPr>
                <p:txBody>
                  <a:bodyPr spcFirstLastPara="1" wrap="square" lIns="68575" tIns="34275" rIns="68575" bIns="34275" anchor="ctr"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prstClr val="white"/>
                      </a:solidFill>
                      <a:effectLst/>
                      <a:uLnTx/>
                      <a:uFillTx/>
                      <a:latin typeface="Georgia"/>
                      <a:ea typeface="Georgia"/>
                      <a:cs typeface="Georgia"/>
                      <a:sym typeface="Georgia"/>
                    </a:endParaRPr>
                  </a:p>
                </p:txBody>
              </p:sp>
              <p:sp>
                <p:nvSpPr>
                  <p:cNvPr id="52" name="Shape 260"/>
                  <p:cNvSpPr txBox="1"/>
                  <p:nvPr/>
                </p:nvSpPr>
                <p:spPr>
                  <a:xfrm>
                    <a:off x="5489097" y="2293726"/>
                    <a:ext cx="1100749" cy="321787"/>
                  </a:xfrm>
                  <a:prstGeom prst="rect">
                    <a:avLst/>
                  </a:prstGeom>
                  <a:noFill/>
                  <a:ln>
                    <a:noFill/>
                  </a:ln>
                </p:spPr>
                <p:txBody>
                  <a:bodyPr spcFirstLastPara="1" wrap="square" lIns="0" tIns="0" rIns="0" bIns="0" anchor="t" anchorCtr="0">
                    <a:noAutofit/>
                  </a:bodyPr>
                  <a:lstStyle/>
                  <a:p>
                    <a:pPr algn="ctr">
                      <a:defRPr/>
                    </a:pPr>
                    <a:r>
                      <a:rPr lang="nl-BE" sz="1800" b="1" dirty="0">
                        <a:solidFill>
                          <a:srgbClr val="000000"/>
                        </a:solidFill>
                        <a:latin typeface="FlandersArtSans-Regular" panose="00000500000000000000" pitchFamily="2" charset="0"/>
                        <a:ea typeface="Calibri"/>
                        <a:cs typeface="Calibri"/>
                        <a:sym typeface="Calibri"/>
                      </a:rPr>
                      <a:t>Ontwikkelaars</a:t>
                    </a:r>
                    <a:endParaRPr lang="nl-BE" sz="1800" b="1" dirty="0">
                      <a:solidFill>
                        <a:srgbClr val="000000"/>
                      </a:solidFill>
                      <a:latin typeface="FlandersArtSans-Regular" panose="00000500000000000000" pitchFamily="2" charset="0"/>
                      <a:ea typeface="Calibri"/>
                      <a:cs typeface="Calibri"/>
                    </a:endParaRPr>
                  </a:p>
                </p:txBody>
              </p:sp>
              <p:sp>
                <p:nvSpPr>
                  <p:cNvPr id="53" name="Shape 261"/>
                  <p:cNvSpPr txBox="1"/>
                  <p:nvPr/>
                </p:nvSpPr>
                <p:spPr>
                  <a:xfrm>
                    <a:off x="3055638" y="2294327"/>
                    <a:ext cx="1101563" cy="321187"/>
                  </a:xfrm>
                  <a:prstGeom prst="rect">
                    <a:avLst/>
                  </a:prstGeom>
                  <a:noFill/>
                  <a:ln>
                    <a:noFill/>
                  </a:ln>
                </p:spPr>
                <p:txBody>
                  <a:bodyPr spcFirstLastPara="1" wrap="square" lIns="0" tIns="0" rIns="0" bIns="0" anchor="t" anchorCtr="0">
                    <a:noAutofit/>
                  </a:bodyPr>
                  <a:lstStyle/>
                  <a:p>
                    <a:pPr algn="ctr">
                      <a:defRPr/>
                    </a:pPr>
                    <a:r>
                      <a:rPr lang="nl-BE" sz="1800" b="1" dirty="0">
                        <a:solidFill>
                          <a:srgbClr val="000000"/>
                        </a:solidFill>
                        <a:latin typeface="FlandersArtSans-Regular" panose="00000500000000000000" pitchFamily="2" charset="0"/>
                        <a:ea typeface="Calibri"/>
                        <a:cs typeface="Calibri"/>
                        <a:sym typeface="Calibri"/>
                      </a:rPr>
                      <a:t>Projectmanagers</a:t>
                    </a:r>
                    <a:endParaRPr lang="nl-BE" sz="1800" b="1" dirty="0">
                      <a:solidFill>
                        <a:srgbClr val="000000"/>
                      </a:solidFill>
                      <a:latin typeface="FlandersArtSans-Regular" panose="00000500000000000000" pitchFamily="2" charset="0"/>
                      <a:ea typeface="Calibri"/>
                      <a:cs typeface="Calibri"/>
                    </a:endParaRPr>
                  </a:p>
                </p:txBody>
              </p:sp>
            </p:grpSp>
            <p:sp>
              <p:nvSpPr>
                <p:cNvPr id="45" name="Shape 262"/>
                <p:cNvSpPr/>
                <p:nvPr/>
              </p:nvSpPr>
              <p:spPr>
                <a:xfrm>
                  <a:off x="3235384" y="4094809"/>
                  <a:ext cx="1154312" cy="1273537"/>
                </a:xfrm>
                <a:custGeom>
                  <a:avLst/>
                  <a:gdLst/>
                  <a:ahLst/>
                  <a:cxnLst/>
                  <a:rect l="0" t="0" r="0" b="0"/>
                  <a:pathLst>
                    <a:path w="120000" h="120000" extrusionOk="0">
                      <a:moveTo>
                        <a:pt x="120000" y="120000"/>
                      </a:moveTo>
                      <a:lnTo>
                        <a:pt x="120000" y="120000"/>
                      </a:lnTo>
                      <a:lnTo>
                        <a:pt x="104788" y="120000"/>
                      </a:lnTo>
                      <a:lnTo>
                        <a:pt x="104788" y="120000"/>
                      </a:lnTo>
                      <a:lnTo>
                        <a:pt x="104037" y="117617"/>
                      </a:lnTo>
                      <a:lnTo>
                        <a:pt x="103098" y="115404"/>
                      </a:lnTo>
                      <a:lnTo>
                        <a:pt x="102535" y="114382"/>
                      </a:lnTo>
                      <a:lnTo>
                        <a:pt x="101971" y="113361"/>
                      </a:lnTo>
                      <a:lnTo>
                        <a:pt x="101220" y="112510"/>
                      </a:lnTo>
                      <a:lnTo>
                        <a:pt x="100281" y="111829"/>
                      </a:lnTo>
                      <a:lnTo>
                        <a:pt x="100281" y="111829"/>
                      </a:lnTo>
                      <a:lnTo>
                        <a:pt x="99906" y="113191"/>
                      </a:lnTo>
                      <a:lnTo>
                        <a:pt x="99718" y="115234"/>
                      </a:lnTo>
                      <a:lnTo>
                        <a:pt x="99718" y="120000"/>
                      </a:lnTo>
                      <a:lnTo>
                        <a:pt x="99718" y="120000"/>
                      </a:lnTo>
                      <a:lnTo>
                        <a:pt x="0" y="120000"/>
                      </a:lnTo>
                      <a:lnTo>
                        <a:pt x="0" y="120000"/>
                      </a:lnTo>
                      <a:lnTo>
                        <a:pt x="0" y="112851"/>
                      </a:lnTo>
                      <a:lnTo>
                        <a:pt x="0" y="112851"/>
                      </a:lnTo>
                      <a:lnTo>
                        <a:pt x="1502" y="110127"/>
                      </a:lnTo>
                      <a:lnTo>
                        <a:pt x="2629" y="107404"/>
                      </a:lnTo>
                      <a:lnTo>
                        <a:pt x="3568" y="104510"/>
                      </a:lnTo>
                      <a:lnTo>
                        <a:pt x="4507" y="101617"/>
                      </a:lnTo>
                      <a:lnTo>
                        <a:pt x="6009" y="95659"/>
                      </a:lnTo>
                      <a:lnTo>
                        <a:pt x="7323" y="89702"/>
                      </a:lnTo>
                      <a:lnTo>
                        <a:pt x="8638" y="83914"/>
                      </a:lnTo>
                      <a:lnTo>
                        <a:pt x="9389" y="81021"/>
                      </a:lnTo>
                      <a:lnTo>
                        <a:pt x="10140" y="78297"/>
                      </a:lnTo>
                      <a:lnTo>
                        <a:pt x="11079" y="75744"/>
                      </a:lnTo>
                      <a:lnTo>
                        <a:pt x="12394" y="73361"/>
                      </a:lnTo>
                      <a:lnTo>
                        <a:pt x="13708" y="70978"/>
                      </a:lnTo>
                      <a:lnTo>
                        <a:pt x="15211" y="68936"/>
                      </a:lnTo>
                      <a:lnTo>
                        <a:pt x="15211" y="68936"/>
                      </a:lnTo>
                      <a:lnTo>
                        <a:pt x="16713" y="67404"/>
                      </a:lnTo>
                      <a:lnTo>
                        <a:pt x="18215" y="66042"/>
                      </a:lnTo>
                      <a:lnTo>
                        <a:pt x="19906" y="64851"/>
                      </a:lnTo>
                      <a:lnTo>
                        <a:pt x="21784" y="63829"/>
                      </a:lnTo>
                      <a:lnTo>
                        <a:pt x="23661" y="62978"/>
                      </a:lnTo>
                      <a:lnTo>
                        <a:pt x="25539" y="62127"/>
                      </a:lnTo>
                      <a:lnTo>
                        <a:pt x="29483" y="60595"/>
                      </a:lnTo>
                      <a:lnTo>
                        <a:pt x="33615" y="58893"/>
                      </a:lnTo>
                      <a:lnTo>
                        <a:pt x="37746" y="57191"/>
                      </a:lnTo>
                      <a:lnTo>
                        <a:pt x="39624" y="56170"/>
                      </a:lnTo>
                      <a:lnTo>
                        <a:pt x="41502" y="54978"/>
                      </a:lnTo>
                      <a:lnTo>
                        <a:pt x="43380" y="53617"/>
                      </a:lnTo>
                      <a:lnTo>
                        <a:pt x="45070" y="52085"/>
                      </a:lnTo>
                      <a:lnTo>
                        <a:pt x="45070" y="52085"/>
                      </a:lnTo>
                      <a:lnTo>
                        <a:pt x="45258" y="50042"/>
                      </a:lnTo>
                      <a:lnTo>
                        <a:pt x="45070" y="48170"/>
                      </a:lnTo>
                      <a:lnTo>
                        <a:pt x="44882" y="46468"/>
                      </a:lnTo>
                      <a:lnTo>
                        <a:pt x="44507" y="44936"/>
                      </a:lnTo>
                      <a:lnTo>
                        <a:pt x="43380" y="42042"/>
                      </a:lnTo>
                      <a:lnTo>
                        <a:pt x="42253" y="39319"/>
                      </a:lnTo>
                      <a:lnTo>
                        <a:pt x="42253" y="39319"/>
                      </a:lnTo>
                      <a:lnTo>
                        <a:pt x="42065" y="38978"/>
                      </a:lnTo>
                      <a:lnTo>
                        <a:pt x="41877" y="38978"/>
                      </a:lnTo>
                      <a:lnTo>
                        <a:pt x="41126" y="39319"/>
                      </a:lnTo>
                      <a:lnTo>
                        <a:pt x="40375" y="39829"/>
                      </a:lnTo>
                      <a:lnTo>
                        <a:pt x="40000" y="39829"/>
                      </a:lnTo>
                      <a:lnTo>
                        <a:pt x="39436" y="39829"/>
                      </a:lnTo>
                      <a:lnTo>
                        <a:pt x="39436" y="39829"/>
                      </a:lnTo>
                      <a:lnTo>
                        <a:pt x="38685" y="36085"/>
                      </a:lnTo>
                      <a:lnTo>
                        <a:pt x="37746" y="32510"/>
                      </a:lnTo>
                      <a:lnTo>
                        <a:pt x="37183" y="30638"/>
                      </a:lnTo>
                      <a:lnTo>
                        <a:pt x="36619" y="29106"/>
                      </a:lnTo>
                      <a:lnTo>
                        <a:pt x="35868" y="27404"/>
                      </a:lnTo>
                      <a:lnTo>
                        <a:pt x="34929" y="26042"/>
                      </a:lnTo>
                      <a:lnTo>
                        <a:pt x="34929" y="26042"/>
                      </a:lnTo>
                      <a:lnTo>
                        <a:pt x="35492" y="24680"/>
                      </a:lnTo>
                      <a:lnTo>
                        <a:pt x="35680" y="23148"/>
                      </a:lnTo>
                      <a:lnTo>
                        <a:pt x="35868" y="21617"/>
                      </a:lnTo>
                      <a:lnTo>
                        <a:pt x="35868" y="19914"/>
                      </a:lnTo>
                      <a:lnTo>
                        <a:pt x="35868" y="18382"/>
                      </a:lnTo>
                      <a:lnTo>
                        <a:pt x="35680" y="16851"/>
                      </a:lnTo>
                      <a:lnTo>
                        <a:pt x="34929" y="13787"/>
                      </a:lnTo>
                      <a:lnTo>
                        <a:pt x="34929" y="13787"/>
                      </a:lnTo>
                      <a:lnTo>
                        <a:pt x="36056" y="11234"/>
                      </a:lnTo>
                      <a:lnTo>
                        <a:pt x="37370" y="9191"/>
                      </a:lnTo>
                      <a:lnTo>
                        <a:pt x="38685" y="7489"/>
                      </a:lnTo>
                      <a:lnTo>
                        <a:pt x="40563" y="5617"/>
                      </a:lnTo>
                      <a:lnTo>
                        <a:pt x="40563" y="5617"/>
                      </a:lnTo>
                      <a:lnTo>
                        <a:pt x="41314" y="4765"/>
                      </a:lnTo>
                      <a:lnTo>
                        <a:pt x="41877" y="3914"/>
                      </a:lnTo>
                      <a:lnTo>
                        <a:pt x="42253" y="3063"/>
                      </a:lnTo>
                      <a:lnTo>
                        <a:pt x="42816" y="2553"/>
                      </a:lnTo>
                      <a:lnTo>
                        <a:pt x="42816" y="2553"/>
                      </a:lnTo>
                      <a:lnTo>
                        <a:pt x="43568" y="2212"/>
                      </a:lnTo>
                      <a:lnTo>
                        <a:pt x="44882" y="1702"/>
                      </a:lnTo>
                      <a:lnTo>
                        <a:pt x="48262" y="851"/>
                      </a:lnTo>
                      <a:lnTo>
                        <a:pt x="51830" y="170"/>
                      </a:lnTo>
                      <a:lnTo>
                        <a:pt x="53521" y="0"/>
                      </a:lnTo>
                      <a:lnTo>
                        <a:pt x="54647" y="0"/>
                      </a:lnTo>
                      <a:lnTo>
                        <a:pt x="54647" y="0"/>
                      </a:lnTo>
                      <a:lnTo>
                        <a:pt x="55211" y="170"/>
                      </a:lnTo>
                      <a:lnTo>
                        <a:pt x="55962" y="680"/>
                      </a:lnTo>
                      <a:lnTo>
                        <a:pt x="56713" y="1191"/>
                      </a:lnTo>
                      <a:lnTo>
                        <a:pt x="57464" y="1531"/>
                      </a:lnTo>
                      <a:lnTo>
                        <a:pt x="57464" y="1531"/>
                      </a:lnTo>
                      <a:lnTo>
                        <a:pt x="61220" y="2042"/>
                      </a:lnTo>
                      <a:lnTo>
                        <a:pt x="64788" y="2553"/>
                      </a:lnTo>
                      <a:lnTo>
                        <a:pt x="66478" y="2723"/>
                      </a:lnTo>
                      <a:lnTo>
                        <a:pt x="67981" y="3063"/>
                      </a:lnTo>
                      <a:lnTo>
                        <a:pt x="69295" y="3574"/>
                      </a:lnTo>
                      <a:lnTo>
                        <a:pt x="70422" y="4085"/>
                      </a:lnTo>
                      <a:lnTo>
                        <a:pt x="70422" y="4085"/>
                      </a:lnTo>
                      <a:lnTo>
                        <a:pt x="69859" y="3744"/>
                      </a:lnTo>
                      <a:lnTo>
                        <a:pt x="69483" y="3744"/>
                      </a:lnTo>
                      <a:lnTo>
                        <a:pt x="69295" y="3914"/>
                      </a:lnTo>
                      <a:lnTo>
                        <a:pt x="69483" y="4425"/>
                      </a:lnTo>
                      <a:lnTo>
                        <a:pt x="69859" y="5617"/>
                      </a:lnTo>
                      <a:lnTo>
                        <a:pt x="69859" y="5617"/>
                      </a:lnTo>
                      <a:lnTo>
                        <a:pt x="70234" y="6127"/>
                      </a:lnTo>
                      <a:lnTo>
                        <a:pt x="70985" y="6638"/>
                      </a:lnTo>
                      <a:lnTo>
                        <a:pt x="72300" y="7489"/>
                      </a:lnTo>
                      <a:lnTo>
                        <a:pt x="74929" y="8680"/>
                      </a:lnTo>
                      <a:lnTo>
                        <a:pt x="74929" y="8680"/>
                      </a:lnTo>
                      <a:lnTo>
                        <a:pt x="74553" y="9361"/>
                      </a:lnTo>
                      <a:lnTo>
                        <a:pt x="74553" y="10212"/>
                      </a:lnTo>
                      <a:lnTo>
                        <a:pt x="74741" y="11063"/>
                      </a:lnTo>
                      <a:lnTo>
                        <a:pt x="75117" y="11744"/>
                      </a:lnTo>
                      <a:lnTo>
                        <a:pt x="76056" y="13276"/>
                      </a:lnTo>
                      <a:lnTo>
                        <a:pt x="77183" y="14297"/>
                      </a:lnTo>
                      <a:lnTo>
                        <a:pt x="77183" y="14297"/>
                      </a:lnTo>
                      <a:lnTo>
                        <a:pt x="76807" y="15489"/>
                      </a:lnTo>
                      <a:lnTo>
                        <a:pt x="76431" y="16680"/>
                      </a:lnTo>
                      <a:lnTo>
                        <a:pt x="76244" y="18893"/>
                      </a:lnTo>
                      <a:lnTo>
                        <a:pt x="76244" y="21276"/>
                      </a:lnTo>
                      <a:lnTo>
                        <a:pt x="76431" y="23489"/>
                      </a:lnTo>
                      <a:lnTo>
                        <a:pt x="76619" y="25872"/>
                      </a:lnTo>
                      <a:lnTo>
                        <a:pt x="76619" y="28085"/>
                      </a:lnTo>
                      <a:lnTo>
                        <a:pt x="76619" y="30297"/>
                      </a:lnTo>
                      <a:lnTo>
                        <a:pt x="76056" y="32680"/>
                      </a:lnTo>
                      <a:lnTo>
                        <a:pt x="76056" y="32680"/>
                      </a:lnTo>
                      <a:lnTo>
                        <a:pt x="75305" y="34553"/>
                      </a:lnTo>
                      <a:lnTo>
                        <a:pt x="74178" y="36425"/>
                      </a:lnTo>
                      <a:lnTo>
                        <a:pt x="71924" y="40170"/>
                      </a:lnTo>
                      <a:lnTo>
                        <a:pt x="70798" y="42042"/>
                      </a:lnTo>
                      <a:lnTo>
                        <a:pt x="70234" y="44085"/>
                      </a:lnTo>
                      <a:lnTo>
                        <a:pt x="70046" y="45106"/>
                      </a:lnTo>
                      <a:lnTo>
                        <a:pt x="70046" y="46297"/>
                      </a:lnTo>
                      <a:lnTo>
                        <a:pt x="70046" y="47319"/>
                      </a:lnTo>
                      <a:lnTo>
                        <a:pt x="70422" y="48510"/>
                      </a:lnTo>
                      <a:lnTo>
                        <a:pt x="70422" y="48510"/>
                      </a:lnTo>
                      <a:lnTo>
                        <a:pt x="72676" y="49531"/>
                      </a:lnTo>
                      <a:lnTo>
                        <a:pt x="75117" y="50553"/>
                      </a:lnTo>
                      <a:lnTo>
                        <a:pt x="77746" y="51404"/>
                      </a:lnTo>
                      <a:lnTo>
                        <a:pt x="80187" y="52085"/>
                      </a:lnTo>
                      <a:lnTo>
                        <a:pt x="90704" y="54808"/>
                      </a:lnTo>
                      <a:lnTo>
                        <a:pt x="93145" y="55489"/>
                      </a:lnTo>
                      <a:lnTo>
                        <a:pt x="95774" y="56340"/>
                      </a:lnTo>
                      <a:lnTo>
                        <a:pt x="98028" y="57191"/>
                      </a:lnTo>
                      <a:lnTo>
                        <a:pt x="100469" y="58212"/>
                      </a:lnTo>
                      <a:lnTo>
                        <a:pt x="102535" y="59574"/>
                      </a:lnTo>
                      <a:lnTo>
                        <a:pt x="104600" y="60936"/>
                      </a:lnTo>
                      <a:lnTo>
                        <a:pt x="106478" y="62468"/>
                      </a:lnTo>
                      <a:lnTo>
                        <a:pt x="108169" y="64340"/>
                      </a:lnTo>
                      <a:lnTo>
                        <a:pt x="108169" y="64340"/>
                      </a:lnTo>
                      <a:lnTo>
                        <a:pt x="110046" y="66893"/>
                      </a:lnTo>
                      <a:lnTo>
                        <a:pt x="111924" y="70127"/>
                      </a:lnTo>
                      <a:lnTo>
                        <a:pt x="113802" y="73872"/>
                      </a:lnTo>
                      <a:lnTo>
                        <a:pt x="115492" y="77957"/>
                      </a:lnTo>
                      <a:lnTo>
                        <a:pt x="116995" y="82212"/>
                      </a:lnTo>
                      <a:lnTo>
                        <a:pt x="117934" y="86468"/>
                      </a:lnTo>
                      <a:lnTo>
                        <a:pt x="118309" y="88510"/>
                      </a:lnTo>
                      <a:lnTo>
                        <a:pt x="118497" y="90553"/>
                      </a:lnTo>
                      <a:lnTo>
                        <a:pt x="118497" y="92595"/>
                      </a:lnTo>
                      <a:lnTo>
                        <a:pt x="118309" y="94468"/>
                      </a:lnTo>
                      <a:lnTo>
                        <a:pt x="118309" y="94468"/>
                      </a:lnTo>
                      <a:lnTo>
                        <a:pt x="118122" y="95148"/>
                      </a:lnTo>
                      <a:lnTo>
                        <a:pt x="117934" y="95829"/>
                      </a:lnTo>
                      <a:lnTo>
                        <a:pt x="117183" y="97021"/>
                      </a:lnTo>
                      <a:lnTo>
                        <a:pt x="116431" y="98212"/>
                      </a:lnTo>
                      <a:lnTo>
                        <a:pt x="116056" y="99574"/>
                      </a:lnTo>
                      <a:lnTo>
                        <a:pt x="116056" y="99574"/>
                      </a:lnTo>
                      <a:lnTo>
                        <a:pt x="115868" y="100936"/>
                      </a:lnTo>
                      <a:lnTo>
                        <a:pt x="115868" y="102127"/>
                      </a:lnTo>
                      <a:lnTo>
                        <a:pt x="116056" y="104680"/>
                      </a:lnTo>
                      <a:lnTo>
                        <a:pt x="116807" y="107063"/>
                      </a:lnTo>
                      <a:lnTo>
                        <a:pt x="117558" y="109617"/>
                      </a:lnTo>
                      <a:lnTo>
                        <a:pt x="118497" y="112000"/>
                      </a:lnTo>
                      <a:lnTo>
                        <a:pt x="119248" y="114553"/>
                      </a:lnTo>
                      <a:lnTo>
                        <a:pt x="119812" y="117106"/>
                      </a:lnTo>
                      <a:lnTo>
                        <a:pt x="120000" y="118638"/>
                      </a:lnTo>
                      <a:lnTo>
                        <a:pt x="120000" y="120000"/>
                      </a:lnTo>
                      <a:lnTo>
                        <a:pt x="120000" y="120000"/>
                      </a:lnTo>
                      <a:close/>
                    </a:path>
                  </a:pathLst>
                </a:custGeom>
                <a:solidFill>
                  <a:srgbClr val="3F3F3F"/>
                </a:solidFill>
                <a:ln>
                  <a:noFill/>
                </a:ln>
              </p:spPr>
              <p:txBody>
                <a:bodyPr spcFirstLastPara="1" wrap="square" lIns="68575" tIns="34275" rIns="68575" bIns="34275" anchor="t" anchorCtr="0">
                  <a:no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srgbClr val="000000"/>
                    </a:solidFill>
                    <a:effectLst/>
                    <a:uLnTx/>
                    <a:uFillTx/>
                    <a:latin typeface="FlandersArtSans-Regular" panose="00000500000000000000" pitchFamily="2" charset="0"/>
                    <a:ea typeface="Arial"/>
                    <a:cs typeface="Arial"/>
                    <a:sym typeface="Arial"/>
                  </a:endParaRPr>
                </a:p>
              </p:txBody>
            </p:sp>
            <p:sp>
              <p:nvSpPr>
                <p:cNvPr id="46" name="Shape 263"/>
                <p:cNvSpPr/>
                <p:nvPr/>
              </p:nvSpPr>
              <p:spPr>
                <a:xfrm>
                  <a:off x="5752749" y="4086114"/>
                  <a:ext cx="980895" cy="1282570"/>
                </a:xfrm>
                <a:custGeom>
                  <a:avLst/>
                  <a:gdLst/>
                  <a:ahLst/>
                  <a:cxnLst/>
                  <a:rect l="0" t="0" r="0" b="0"/>
                  <a:pathLst>
                    <a:path w="120000" h="120000" extrusionOk="0">
                      <a:moveTo>
                        <a:pt x="52380" y="168"/>
                      </a:moveTo>
                      <a:lnTo>
                        <a:pt x="52380" y="168"/>
                      </a:lnTo>
                      <a:cubicBezTo>
                        <a:pt x="52668" y="108"/>
                        <a:pt x="52968" y="60"/>
                        <a:pt x="53256" y="0"/>
                      </a:cubicBezTo>
                      <a:lnTo>
                        <a:pt x="53484" y="0"/>
                      </a:lnTo>
                      <a:lnTo>
                        <a:pt x="53484" y="168"/>
                      </a:lnTo>
                      <a:cubicBezTo>
                        <a:pt x="53412" y="276"/>
                        <a:pt x="53328" y="396"/>
                        <a:pt x="53256" y="504"/>
                      </a:cubicBezTo>
                      <a:lnTo>
                        <a:pt x="52812" y="1020"/>
                      </a:lnTo>
                      <a:cubicBezTo>
                        <a:pt x="52368" y="1464"/>
                        <a:pt x="51936" y="1920"/>
                        <a:pt x="51492" y="2364"/>
                      </a:cubicBezTo>
                      <a:cubicBezTo>
                        <a:pt x="51348" y="2592"/>
                        <a:pt x="51192" y="2820"/>
                        <a:pt x="51048" y="3048"/>
                      </a:cubicBezTo>
                      <a:lnTo>
                        <a:pt x="51048" y="3720"/>
                      </a:lnTo>
                      <a:lnTo>
                        <a:pt x="51048" y="3720"/>
                      </a:lnTo>
                      <a:lnTo>
                        <a:pt x="56136" y="3048"/>
                      </a:lnTo>
                      <a:lnTo>
                        <a:pt x="58560" y="2868"/>
                      </a:lnTo>
                      <a:lnTo>
                        <a:pt x="60996" y="2868"/>
                      </a:lnTo>
                      <a:lnTo>
                        <a:pt x="63648" y="2868"/>
                      </a:lnTo>
                      <a:lnTo>
                        <a:pt x="66072" y="3048"/>
                      </a:lnTo>
                      <a:lnTo>
                        <a:pt x="68508" y="3384"/>
                      </a:lnTo>
                      <a:lnTo>
                        <a:pt x="70716" y="3720"/>
                      </a:lnTo>
                      <a:lnTo>
                        <a:pt x="72924" y="4392"/>
                      </a:lnTo>
                      <a:lnTo>
                        <a:pt x="74916" y="5244"/>
                      </a:lnTo>
                      <a:lnTo>
                        <a:pt x="76908" y="6084"/>
                      </a:lnTo>
                      <a:lnTo>
                        <a:pt x="78672" y="7272"/>
                      </a:lnTo>
                      <a:lnTo>
                        <a:pt x="80220" y="8616"/>
                      </a:lnTo>
                      <a:lnTo>
                        <a:pt x="81552" y="10140"/>
                      </a:lnTo>
                      <a:cubicBezTo>
                        <a:pt x="81924" y="10704"/>
                        <a:pt x="82284" y="11268"/>
                        <a:pt x="82656" y="11832"/>
                      </a:cubicBezTo>
                      <a:cubicBezTo>
                        <a:pt x="82944" y="12504"/>
                        <a:pt x="83244" y="13188"/>
                        <a:pt x="83532" y="13860"/>
                      </a:cubicBezTo>
                      <a:lnTo>
                        <a:pt x="83532" y="13860"/>
                      </a:lnTo>
                      <a:cubicBezTo>
                        <a:pt x="83604" y="14316"/>
                        <a:pt x="83688" y="14760"/>
                        <a:pt x="83760" y="15216"/>
                      </a:cubicBezTo>
                      <a:cubicBezTo>
                        <a:pt x="83832" y="15660"/>
                        <a:pt x="83904" y="16116"/>
                        <a:pt x="83976" y="16560"/>
                      </a:cubicBezTo>
                      <a:cubicBezTo>
                        <a:pt x="83904" y="17016"/>
                        <a:pt x="83832" y="17460"/>
                        <a:pt x="83760" y="17916"/>
                      </a:cubicBezTo>
                      <a:cubicBezTo>
                        <a:pt x="83688" y="18372"/>
                        <a:pt x="83604" y="18816"/>
                        <a:pt x="83532" y="19272"/>
                      </a:cubicBezTo>
                      <a:cubicBezTo>
                        <a:pt x="83244" y="20064"/>
                        <a:pt x="82944" y="20844"/>
                        <a:pt x="82656" y="21636"/>
                      </a:cubicBezTo>
                      <a:cubicBezTo>
                        <a:pt x="82584" y="22032"/>
                        <a:pt x="82500" y="22416"/>
                        <a:pt x="82428" y="22812"/>
                      </a:cubicBezTo>
                      <a:lnTo>
                        <a:pt x="82212" y="24000"/>
                      </a:lnTo>
                      <a:lnTo>
                        <a:pt x="82212" y="24000"/>
                      </a:lnTo>
                      <a:lnTo>
                        <a:pt x="82212" y="25860"/>
                      </a:lnTo>
                      <a:cubicBezTo>
                        <a:pt x="82356" y="26484"/>
                        <a:pt x="82512" y="27096"/>
                        <a:pt x="82656" y="27720"/>
                      </a:cubicBezTo>
                      <a:lnTo>
                        <a:pt x="83088" y="29916"/>
                      </a:lnTo>
                      <a:cubicBezTo>
                        <a:pt x="83160" y="30588"/>
                        <a:pt x="83244" y="31272"/>
                        <a:pt x="83316" y="31944"/>
                      </a:cubicBezTo>
                      <a:cubicBezTo>
                        <a:pt x="83244" y="32280"/>
                        <a:pt x="83160" y="32616"/>
                        <a:pt x="83088" y="32952"/>
                      </a:cubicBezTo>
                      <a:cubicBezTo>
                        <a:pt x="83016" y="33288"/>
                        <a:pt x="82944" y="33636"/>
                        <a:pt x="82872" y="33972"/>
                      </a:cubicBezTo>
                      <a:cubicBezTo>
                        <a:pt x="82800" y="34248"/>
                        <a:pt x="82728" y="34536"/>
                        <a:pt x="82656" y="34812"/>
                      </a:cubicBezTo>
                      <a:cubicBezTo>
                        <a:pt x="82512" y="35100"/>
                        <a:pt x="82356" y="35376"/>
                        <a:pt x="82212" y="35664"/>
                      </a:cubicBezTo>
                      <a:lnTo>
                        <a:pt x="81324" y="36336"/>
                      </a:lnTo>
                      <a:lnTo>
                        <a:pt x="80436" y="36840"/>
                      </a:lnTo>
                      <a:cubicBezTo>
                        <a:pt x="79992" y="37008"/>
                        <a:pt x="79560" y="37188"/>
                        <a:pt x="79116" y="37356"/>
                      </a:cubicBezTo>
                      <a:lnTo>
                        <a:pt x="77568" y="37692"/>
                      </a:lnTo>
                      <a:lnTo>
                        <a:pt x="77568" y="37692"/>
                      </a:lnTo>
                      <a:lnTo>
                        <a:pt x="77568" y="39216"/>
                      </a:lnTo>
                      <a:cubicBezTo>
                        <a:pt x="77424" y="39720"/>
                        <a:pt x="77268" y="40224"/>
                        <a:pt x="77124" y="40728"/>
                      </a:cubicBezTo>
                      <a:cubicBezTo>
                        <a:pt x="76752" y="41748"/>
                        <a:pt x="76392" y="42756"/>
                        <a:pt x="76020" y="43776"/>
                      </a:cubicBezTo>
                      <a:cubicBezTo>
                        <a:pt x="75876" y="44280"/>
                        <a:pt x="75720" y="44796"/>
                        <a:pt x="75576" y="45300"/>
                      </a:cubicBezTo>
                      <a:cubicBezTo>
                        <a:pt x="75504" y="45744"/>
                        <a:pt x="75432" y="46200"/>
                        <a:pt x="75360" y="46644"/>
                      </a:cubicBezTo>
                      <a:cubicBezTo>
                        <a:pt x="75432" y="47148"/>
                        <a:pt x="75504" y="47664"/>
                        <a:pt x="75576" y="48168"/>
                      </a:cubicBezTo>
                      <a:cubicBezTo>
                        <a:pt x="75804" y="48732"/>
                        <a:pt x="76020" y="49296"/>
                        <a:pt x="76248" y="49860"/>
                      </a:cubicBezTo>
                      <a:lnTo>
                        <a:pt x="76248" y="49860"/>
                      </a:lnTo>
                      <a:lnTo>
                        <a:pt x="78672" y="51216"/>
                      </a:lnTo>
                      <a:lnTo>
                        <a:pt x="80880" y="52560"/>
                      </a:lnTo>
                      <a:lnTo>
                        <a:pt x="85968" y="54924"/>
                      </a:lnTo>
                      <a:lnTo>
                        <a:pt x="95916" y="59160"/>
                      </a:lnTo>
                      <a:lnTo>
                        <a:pt x="100776" y="61356"/>
                      </a:lnTo>
                      <a:lnTo>
                        <a:pt x="105420" y="63720"/>
                      </a:lnTo>
                      <a:lnTo>
                        <a:pt x="107628" y="65076"/>
                      </a:lnTo>
                      <a:lnTo>
                        <a:pt x="109608" y="66420"/>
                      </a:lnTo>
                      <a:lnTo>
                        <a:pt x="111600" y="67944"/>
                      </a:lnTo>
                      <a:lnTo>
                        <a:pt x="113376" y="69636"/>
                      </a:lnTo>
                      <a:lnTo>
                        <a:pt x="113376" y="69636"/>
                      </a:lnTo>
                      <a:lnTo>
                        <a:pt x="114480" y="70812"/>
                      </a:lnTo>
                      <a:cubicBezTo>
                        <a:pt x="114768" y="71268"/>
                        <a:pt x="115068" y="71712"/>
                        <a:pt x="115356" y="72168"/>
                      </a:cubicBezTo>
                      <a:lnTo>
                        <a:pt x="116244" y="73524"/>
                      </a:lnTo>
                      <a:cubicBezTo>
                        <a:pt x="116460" y="73968"/>
                        <a:pt x="116688" y="74424"/>
                        <a:pt x="116904" y="74868"/>
                      </a:cubicBezTo>
                      <a:cubicBezTo>
                        <a:pt x="117204" y="75828"/>
                        <a:pt x="117492" y="76788"/>
                        <a:pt x="117792" y="77748"/>
                      </a:cubicBezTo>
                      <a:cubicBezTo>
                        <a:pt x="118008" y="78708"/>
                        <a:pt x="118236" y="79656"/>
                        <a:pt x="118452" y="80616"/>
                      </a:cubicBezTo>
                      <a:cubicBezTo>
                        <a:pt x="118524" y="81636"/>
                        <a:pt x="118608" y="82644"/>
                        <a:pt x="118680" y="83664"/>
                      </a:cubicBezTo>
                      <a:cubicBezTo>
                        <a:pt x="118608" y="84732"/>
                        <a:pt x="118524" y="85800"/>
                        <a:pt x="118452" y="86868"/>
                      </a:cubicBezTo>
                      <a:cubicBezTo>
                        <a:pt x="118380" y="87936"/>
                        <a:pt x="118308" y="89016"/>
                        <a:pt x="118236" y="90084"/>
                      </a:cubicBezTo>
                      <a:cubicBezTo>
                        <a:pt x="118092" y="91212"/>
                        <a:pt x="117936" y="92340"/>
                        <a:pt x="117792" y="93468"/>
                      </a:cubicBezTo>
                      <a:cubicBezTo>
                        <a:pt x="117492" y="95664"/>
                        <a:pt x="117204" y="97860"/>
                        <a:pt x="116904" y="100056"/>
                      </a:cubicBezTo>
                      <a:lnTo>
                        <a:pt x="116688" y="103440"/>
                      </a:lnTo>
                      <a:lnTo>
                        <a:pt x="116688" y="106812"/>
                      </a:lnTo>
                      <a:lnTo>
                        <a:pt x="116904" y="110196"/>
                      </a:lnTo>
                      <a:cubicBezTo>
                        <a:pt x="117048" y="111264"/>
                        <a:pt x="117204" y="112344"/>
                        <a:pt x="117348" y="113412"/>
                      </a:cubicBezTo>
                      <a:cubicBezTo>
                        <a:pt x="117720" y="114480"/>
                        <a:pt x="118080" y="115548"/>
                        <a:pt x="118452" y="116616"/>
                      </a:cubicBezTo>
                      <a:cubicBezTo>
                        <a:pt x="118668" y="117180"/>
                        <a:pt x="118896" y="117744"/>
                        <a:pt x="119112" y="118308"/>
                      </a:cubicBezTo>
                      <a:cubicBezTo>
                        <a:pt x="119412" y="118812"/>
                        <a:pt x="119700" y="119328"/>
                        <a:pt x="120000" y="119832"/>
                      </a:cubicBezTo>
                      <a:lnTo>
                        <a:pt x="120000" y="119832"/>
                      </a:lnTo>
                      <a:lnTo>
                        <a:pt x="107844" y="120000"/>
                      </a:lnTo>
                      <a:lnTo>
                        <a:pt x="104976" y="120000"/>
                      </a:lnTo>
                      <a:lnTo>
                        <a:pt x="102324" y="119664"/>
                      </a:lnTo>
                      <a:lnTo>
                        <a:pt x="100116" y="118980"/>
                      </a:lnTo>
                      <a:cubicBezTo>
                        <a:pt x="99888" y="118812"/>
                        <a:pt x="99672" y="118644"/>
                        <a:pt x="99444" y="118476"/>
                      </a:cubicBezTo>
                      <a:cubicBezTo>
                        <a:pt x="99228" y="118248"/>
                        <a:pt x="99000" y="118032"/>
                        <a:pt x="98784" y="117804"/>
                      </a:cubicBezTo>
                      <a:lnTo>
                        <a:pt x="98784" y="117804"/>
                      </a:lnTo>
                      <a:cubicBezTo>
                        <a:pt x="98568" y="117744"/>
                        <a:pt x="98340" y="117696"/>
                        <a:pt x="98124" y="117636"/>
                      </a:cubicBezTo>
                      <a:cubicBezTo>
                        <a:pt x="97980" y="117696"/>
                        <a:pt x="97824" y="117744"/>
                        <a:pt x="97680" y="117804"/>
                      </a:cubicBezTo>
                      <a:cubicBezTo>
                        <a:pt x="97608" y="117912"/>
                        <a:pt x="97536" y="118032"/>
                        <a:pt x="97464" y="118140"/>
                      </a:cubicBezTo>
                      <a:lnTo>
                        <a:pt x="97464" y="118644"/>
                      </a:lnTo>
                      <a:lnTo>
                        <a:pt x="97464" y="119496"/>
                      </a:lnTo>
                      <a:cubicBezTo>
                        <a:pt x="97392" y="119604"/>
                        <a:pt x="97308" y="119724"/>
                        <a:pt x="97236" y="119832"/>
                      </a:cubicBezTo>
                      <a:lnTo>
                        <a:pt x="96792" y="119832"/>
                      </a:lnTo>
                      <a:lnTo>
                        <a:pt x="96792" y="119832"/>
                      </a:lnTo>
                      <a:lnTo>
                        <a:pt x="23868" y="119832"/>
                      </a:lnTo>
                      <a:lnTo>
                        <a:pt x="23868" y="119832"/>
                      </a:lnTo>
                      <a:lnTo>
                        <a:pt x="23868" y="118476"/>
                      </a:lnTo>
                      <a:lnTo>
                        <a:pt x="23868" y="116952"/>
                      </a:lnTo>
                      <a:lnTo>
                        <a:pt x="23868" y="115776"/>
                      </a:lnTo>
                      <a:lnTo>
                        <a:pt x="23652" y="115272"/>
                      </a:lnTo>
                      <a:lnTo>
                        <a:pt x="23208" y="114756"/>
                      </a:lnTo>
                      <a:lnTo>
                        <a:pt x="23208" y="114756"/>
                      </a:lnTo>
                      <a:lnTo>
                        <a:pt x="22320" y="115104"/>
                      </a:lnTo>
                      <a:lnTo>
                        <a:pt x="21876" y="115440"/>
                      </a:lnTo>
                      <a:cubicBezTo>
                        <a:pt x="21732" y="115668"/>
                        <a:pt x="21576" y="115884"/>
                        <a:pt x="21432" y="116112"/>
                      </a:cubicBezTo>
                      <a:cubicBezTo>
                        <a:pt x="21360" y="116340"/>
                        <a:pt x="21288" y="116556"/>
                        <a:pt x="21216" y="116784"/>
                      </a:cubicBezTo>
                      <a:cubicBezTo>
                        <a:pt x="21144" y="117288"/>
                        <a:pt x="21072" y="117804"/>
                        <a:pt x="21000" y="118308"/>
                      </a:cubicBezTo>
                      <a:cubicBezTo>
                        <a:pt x="20856" y="118812"/>
                        <a:pt x="20700" y="119328"/>
                        <a:pt x="20556" y="119832"/>
                      </a:cubicBezTo>
                      <a:lnTo>
                        <a:pt x="20556" y="119832"/>
                      </a:lnTo>
                      <a:lnTo>
                        <a:pt x="0" y="119832"/>
                      </a:lnTo>
                      <a:lnTo>
                        <a:pt x="0" y="119832"/>
                      </a:lnTo>
                      <a:cubicBezTo>
                        <a:pt x="444" y="118992"/>
                        <a:pt x="876" y="118140"/>
                        <a:pt x="1320" y="117300"/>
                      </a:cubicBezTo>
                      <a:cubicBezTo>
                        <a:pt x="1692" y="116400"/>
                        <a:pt x="2064" y="115488"/>
                        <a:pt x="2436" y="114588"/>
                      </a:cubicBezTo>
                      <a:cubicBezTo>
                        <a:pt x="2652" y="113628"/>
                        <a:pt x="2880" y="112680"/>
                        <a:pt x="3096" y="111720"/>
                      </a:cubicBezTo>
                      <a:cubicBezTo>
                        <a:pt x="3240" y="110700"/>
                        <a:pt x="3396" y="109692"/>
                        <a:pt x="3540" y="108672"/>
                      </a:cubicBezTo>
                      <a:lnTo>
                        <a:pt x="3540" y="105468"/>
                      </a:lnTo>
                      <a:lnTo>
                        <a:pt x="3540" y="102252"/>
                      </a:lnTo>
                      <a:cubicBezTo>
                        <a:pt x="3396" y="100056"/>
                        <a:pt x="3240" y="97860"/>
                        <a:pt x="3096" y="95664"/>
                      </a:cubicBezTo>
                      <a:cubicBezTo>
                        <a:pt x="2880" y="93528"/>
                        <a:pt x="2652" y="91380"/>
                        <a:pt x="2436" y="89244"/>
                      </a:cubicBezTo>
                      <a:cubicBezTo>
                        <a:pt x="2292" y="87156"/>
                        <a:pt x="2136" y="85068"/>
                        <a:pt x="1992" y="82980"/>
                      </a:cubicBezTo>
                      <a:lnTo>
                        <a:pt x="1992" y="79944"/>
                      </a:lnTo>
                      <a:lnTo>
                        <a:pt x="2208" y="77244"/>
                      </a:lnTo>
                      <a:cubicBezTo>
                        <a:pt x="2352" y="76344"/>
                        <a:pt x="2508" y="75432"/>
                        <a:pt x="2652" y="74532"/>
                      </a:cubicBezTo>
                      <a:cubicBezTo>
                        <a:pt x="2868" y="73740"/>
                        <a:pt x="3096" y="72960"/>
                        <a:pt x="3312" y="72168"/>
                      </a:cubicBezTo>
                      <a:lnTo>
                        <a:pt x="3312" y="72168"/>
                      </a:lnTo>
                      <a:cubicBezTo>
                        <a:pt x="3528" y="71664"/>
                        <a:pt x="3756" y="71148"/>
                        <a:pt x="3972" y="70644"/>
                      </a:cubicBezTo>
                      <a:cubicBezTo>
                        <a:pt x="4272" y="70200"/>
                        <a:pt x="4560" y="69744"/>
                        <a:pt x="4860" y="69300"/>
                      </a:cubicBezTo>
                      <a:cubicBezTo>
                        <a:pt x="5232" y="68904"/>
                        <a:pt x="5592" y="68508"/>
                        <a:pt x="5964" y="68112"/>
                      </a:cubicBezTo>
                      <a:lnTo>
                        <a:pt x="7296" y="66924"/>
                      </a:lnTo>
                      <a:lnTo>
                        <a:pt x="8616" y="65916"/>
                      </a:lnTo>
                      <a:lnTo>
                        <a:pt x="10164" y="64896"/>
                      </a:lnTo>
                      <a:lnTo>
                        <a:pt x="11712" y="64056"/>
                      </a:lnTo>
                      <a:lnTo>
                        <a:pt x="13476" y="63216"/>
                      </a:lnTo>
                      <a:lnTo>
                        <a:pt x="17232" y="61860"/>
                      </a:lnTo>
                      <a:lnTo>
                        <a:pt x="21216" y="60504"/>
                      </a:lnTo>
                      <a:lnTo>
                        <a:pt x="29172" y="57972"/>
                      </a:lnTo>
                      <a:lnTo>
                        <a:pt x="29172" y="57972"/>
                      </a:lnTo>
                      <a:lnTo>
                        <a:pt x="31380" y="57132"/>
                      </a:lnTo>
                      <a:lnTo>
                        <a:pt x="33588" y="56112"/>
                      </a:lnTo>
                      <a:lnTo>
                        <a:pt x="37572" y="54084"/>
                      </a:lnTo>
                      <a:lnTo>
                        <a:pt x="39564" y="53076"/>
                      </a:lnTo>
                      <a:lnTo>
                        <a:pt x="41772" y="52392"/>
                      </a:lnTo>
                      <a:lnTo>
                        <a:pt x="44196" y="51720"/>
                      </a:lnTo>
                      <a:lnTo>
                        <a:pt x="47076" y="51384"/>
                      </a:lnTo>
                      <a:lnTo>
                        <a:pt x="47076" y="51384"/>
                      </a:lnTo>
                      <a:cubicBezTo>
                        <a:pt x="46704" y="49800"/>
                        <a:pt x="46344" y="48228"/>
                        <a:pt x="45972" y="46644"/>
                      </a:cubicBezTo>
                      <a:cubicBezTo>
                        <a:pt x="45744" y="45912"/>
                        <a:pt x="45528" y="45180"/>
                        <a:pt x="45300" y="44448"/>
                      </a:cubicBezTo>
                      <a:cubicBezTo>
                        <a:pt x="45084" y="43824"/>
                        <a:pt x="44856" y="43212"/>
                        <a:pt x="44640" y="42588"/>
                      </a:cubicBezTo>
                      <a:cubicBezTo>
                        <a:pt x="44268" y="42024"/>
                        <a:pt x="43908" y="41460"/>
                        <a:pt x="43536" y="40896"/>
                      </a:cubicBezTo>
                      <a:lnTo>
                        <a:pt x="42432" y="39216"/>
                      </a:lnTo>
                      <a:lnTo>
                        <a:pt x="40884" y="37860"/>
                      </a:lnTo>
                      <a:lnTo>
                        <a:pt x="39120" y="36672"/>
                      </a:lnTo>
                      <a:lnTo>
                        <a:pt x="39120" y="36672"/>
                      </a:lnTo>
                      <a:cubicBezTo>
                        <a:pt x="38388" y="33684"/>
                        <a:pt x="37644" y="30708"/>
                        <a:pt x="36912" y="27720"/>
                      </a:cubicBezTo>
                      <a:cubicBezTo>
                        <a:pt x="36612" y="26364"/>
                        <a:pt x="36324" y="25020"/>
                        <a:pt x="36024" y="23664"/>
                      </a:cubicBezTo>
                      <a:cubicBezTo>
                        <a:pt x="35952" y="23040"/>
                        <a:pt x="35868" y="22428"/>
                        <a:pt x="35796" y="21804"/>
                      </a:cubicBezTo>
                      <a:lnTo>
                        <a:pt x="35796" y="19944"/>
                      </a:lnTo>
                      <a:lnTo>
                        <a:pt x="35796" y="18084"/>
                      </a:lnTo>
                      <a:cubicBezTo>
                        <a:pt x="35868" y="17520"/>
                        <a:pt x="35952" y="16956"/>
                        <a:pt x="36024" y="16392"/>
                      </a:cubicBezTo>
                      <a:cubicBezTo>
                        <a:pt x="36168" y="15768"/>
                        <a:pt x="36324" y="15156"/>
                        <a:pt x="36468" y="14532"/>
                      </a:cubicBezTo>
                      <a:cubicBezTo>
                        <a:pt x="36684" y="13968"/>
                        <a:pt x="36912" y="13404"/>
                        <a:pt x="37128" y="12840"/>
                      </a:cubicBezTo>
                      <a:cubicBezTo>
                        <a:pt x="37428" y="12276"/>
                        <a:pt x="37716" y="11724"/>
                        <a:pt x="38016" y="11160"/>
                      </a:cubicBezTo>
                      <a:cubicBezTo>
                        <a:pt x="38388" y="10596"/>
                        <a:pt x="38748" y="10032"/>
                        <a:pt x="39120" y="9468"/>
                      </a:cubicBezTo>
                      <a:lnTo>
                        <a:pt x="40668" y="7944"/>
                      </a:lnTo>
                      <a:lnTo>
                        <a:pt x="42432" y="6252"/>
                      </a:lnTo>
                      <a:lnTo>
                        <a:pt x="42432" y="6252"/>
                      </a:lnTo>
                      <a:lnTo>
                        <a:pt x="43320" y="6252"/>
                      </a:lnTo>
                      <a:lnTo>
                        <a:pt x="44196" y="6252"/>
                      </a:lnTo>
                      <a:lnTo>
                        <a:pt x="45528" y="6084"/>
                      </a:lnTo>
                      <a:cubicBezTo>
                        <a:pt x="45972" y="5976"/>
                        <a:pt x="46404" y="5856"/>
                        <a:pt x="46848" y="5748"/>
                      </a:cubicBezTo>
                      <a:lnTo>
                        <a:pt x="47508" y="5748"/>
                      </a:lnTo>
                      <a:lnTo>
                        <a:pt x="48396" y="5748"/>
                      </a:lnTo>
                      <a:lnTo>
                        <a:pt x="48396" y="5748"/>
                      </a:lnTo>
                      <a:cubicBezTo>
                        <a:pt x="48612" y="5580"/>
                        <a:pt x="48840" y="5412"/>
                        <a:pt x="49056" y="5244"/>
                      </a:cubicBezTo>
                      <a:cubicBezTo>
                        <a:pt x="49284" y="5016"/>
                        <a:pt x="49500" y="4788"/>
                        <a:pt x="49728" y="4560"/>
                      </a:cubicBezTo>
                      <a:cubicBezTo>
                        <a:pt x="50016" y="4056"/>
                        <a:pt x="50316" y="3552"/>
                        <a:pt x="50604" y="3048"/>
                      </a:cubicBezTo>
                      <a:cubicBezTo>
                        <a:pt x="50832" y="2544"/>
                        <a:pt x="51048" y="2028"/>
                        <a:pt x="51276" y="1524"/>
                      </a:cubicBezTo>
                      <a:lnTo>
                        <a:pt x="51708" y="840"/>
                      </a:lnTo>
                      <a:lnTo>
                        <a:pt x="52380" y="168"/>
                      </a:lnTo>
                      <a:lnTo>
                        <a:pt x="52380" y="168"/>
                      </a:lnTo>
                      <a:close/>
                    </a:path>
                  </a:pathLst>
                </a:custGeom>
                <a:solidFill>
                  <a:srgbClr val="3F3F3F"/>
                </a:solidFill>
                <a:ln>
                  <a:noFill/>
                </a:ln>
              </p:spPr>
              <p:txBody>
                <a:bodyPr spcFirstLastPara="1" wrap="square" lIns="68575" tIns="34275" rIns="68575" bIns="34275" anchor="t" anchorCtr="0">
                  <a:no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srgbClr val="000000"/>
                    </a:solidFill>
                    <a:effectLst/>
                    <a:uLnTx/>
                    <a:uFillTx/>
                    <a:latin typeface="FlandersArtSans-Regular" panose="00000500000000000000" pitchFamily="2" charset="0"/>
                    <a:ea typeface="Arial"/>
                    <a:cs typeface="Arial"/>
                    <a:sym typeface="Arial"/>
                  </a:endParaRPr>
                </a:p>
              </p:txBody>
            </p:sp>
            <p:sp>
              <p:nvSpPr>
                <p:cNvPr id="47" name="Shape 264"/>
                <p:cNvSpPr/>
                <p:nvPr/>
              </p:nvSpPr>
              <p:spPr>
                <a:xfrm>
                  <a:off x="4614867" y="4116486"/>
                  <a:ext cx="895992" cy="1251860"/>
                </a:xfrm>
                <a:custGeom>
                  <a:avLst/>
                  <a:gdLst/>
                  <a:ahLst/>
                  <a:cxnLst/>
                  <a:rect l="0" t="0" r="0" b="0"/>
                  <a:pathLst>
                    <a:path w="120000" h="120000" extrusionOk="0">
                      <a:moveTo>
                        <a:pt x="108145" y="54545"/>
                      </a:moveTo>
                      <a:lnTo>
                        <a:pt x="108145" y="54545"/>
                      </a:lnTo>
                      <a:lnTo>
                        <a:pt x="107903" y="50735"/>
                      </a:lnTo>
                      <a:lnTo>
                        <a:pt x="107661" y="48484"/>
                      </a:lnTo>
                      <a:lnTo>
                        <a:pt x="107177" y="46580"/>
                      </a:lnTo>
                      <a:lnTo>
                        <a:pt x="106209" y="44675"/>
                      </a:lnTo>
                      <a:lnTo>
                        <a:pt x="105725" y="43809"/>
                      </a:lnTo>
                      <a:lnTo>
                        <a:pt x="105000" y="42943"/>
                      </a:lnTo>
                      <a:lnTo>
                        <a:pt x="104274" y="42251"/>
                      </a:lnTo>
                      <a:lnTo>
                        <a:pt x="103306" y="41731"/>
                      </a:lnTo>
                      <a:lnTo>
                        <a:pt x="102096" y="41385"/>
                      </a:lnTo>
                      <a:lnTo>
                        <a:pt x="100887" y="41038"/>
                      </a:lnTo>
                      <a:lnTo>
                        <a:pt x="100887" y="41038"/>
                      </a:lnTo>
                      <a:lnTo>
                        <a:pt x="103306" y="46926"/>
                      </a:lnTo>
                      <a:lnTo>
                        <a:pt x="105483" y="53160"/>
                      </a:lnTo>
                      <a:lnTo>
                        <a:pt x="106451" y="56277"/>
                      </a:lnTo>
                      <a:lnTo>
                        <a:pt x="107177" y="59567"/>
                      </a:lnTo>
                      <a:lnTo>
                        <a:pt x="107661" y="63030"/>
                      </a:lnTo>
                      <a:lnTo>
                        <a:pt x="108145" y="66493"/>
                      </a:lnTo>
                      <a:lnTo>
                        <a:pt x="108145" y="66493"/>
                      </a:lnTo>
                      <a:lnTo>
                        <a:pt x="108387" y="67012"/>
                      </a:lnTo>
                      <a:lnTo>
                        <a:pt x="108870" y="67359"/>
                      </a:lnTo>
                      <a:lnTo>
                        <a:pt x="110322" y="68225"/>
                      </a:lnTo>
                      <a:lnTo>
                        <a:pt x="112258" y="68744"/>
                      </a:lnTo>
                      <a:lnTo>
                        <a:pt x="114193" y="69090"/>
                      </a:lnTo>
                      <a:lnTo>
                        <a:pt x="116129" y="68917"/>
                      </a:lnTo>
                      <a:lnTo>
                        <a:pt x="117096" y="68917"/>
                      </a:lnTo>
                      <a:lnTo>
                        <a:pt x="117822" y="68571"/>
                      </a:lnTo>
                      <a:lnTo>
                        <a:pt x="118548" y="68225"/>
                      </a:lnTo>
                      <a:lnTo>
                        <a:pt x="119032" y="67705"/>
                      </a:lnTo>
                      <a:lnTo>
                        <a:pt x="119516" y="67186"/>
                      </a:lnTo>
                      <a:lnTo>
                        <a:pt x="119758" y="66493"/>
                      </a:lnTo>
                      <a:lnTo>
                        <a:pt x="119758" y="66493"/>
                      </a:lnTo>
                      <a:lnTo>
                        <a:pt x="120000" y="67012"/>
                      </a:lnTo>
                      <a:lnTo>
                        <a:pt x="120000" y="67532"/>
                      </a:lnTo>
                      <a:lnTo>
                        <a:pt x="120000" y="68051"/>
                      </a:lnTo>
                      <a:lnTo>
                        <a:pt x="119758" y="68398"/>
                      </a:lnTo>
                      <a:lnTo>
                        <a:pt x="118790" y="69264"/>
                      </a:lnTo>
                      <a:lnTo>
                        <a:pt x="117580" y="69956"/>
                      </a:lnTo>
                      <a:lnTo>
                        <a:pt x="115887" y="70476"/>
                      </a:lnTo>
                      <a:lnTo>
                        <a:pt x="113951" y="70649"/>
                      </a:lnTo>
                      <a:lnTo>
                        <a:pt x="112258" y="70649"/>
                      </a:lnTo>
                      <a:lnTo>
                        <a:pt x="110322" y="70129"/>
                      </a:lnTo>
                      <a:lnTo>
                        <a:pt x="110322" y="70129"/>
                      </a:lnTo>
                      <a:lnTo>
                        <a:pt x="109596" y="71688"/>
                      </a:lnTo>
                      <a:lnTo>
                        <a:pt x="109354" y="73246"/>
                      </a:lnTo>
                      <a:lnTo>
                        <a:pt x="109354" y="74978"/>
                      </a:lnTo>
                      <a:lnTo>
                        <a:pt x="109596" y="76363"/>
                      </a:lnTo>
                      <a:lnTo>
                        <a:pt x="109596" y="76363"/>
                      </a:lnTo>
                      <a:lnTo>
                        <a:pt x="110080" y="76709"/>
                      </a:lnTo>
                      <a:lnTo>
                        <a:pt x="110806" y="76883"/>
                      </a:lnTo>
                      <a:lnTo>
                        <a:pt x="111532" y="76883"/>
                      </a:lnTo>
                      <a:lnTo>
                        <a:pt x="112258" y="76883"/>
                      </a:lnTo>
                      <a:lnTo>
                        <a:pt x="113951" y="76536"/>
                      </a:lnTo>
                      <a:lnTo>
                        <a:pt x="114435" y="76190"/>
                      </a:lnTo>
                      <a:lnTo>
                        <a:pt x="114677" y="75844"/>
                      </a:lnTo>
                      <a:lnTo>
                        <a:pt x="114677" y="75844"/>
                      </a:lnTo>
                      <a:lnTo>
                        <a:pt x="115161" y="76190"/>
                      </a:lnTo>
                      <a:lnTo>
                        <a:pt x="115161" y="76709"/>
                      </a:lnTo>
                      <a:lnTo>
                        <a:pt x="114919" y="77056"/>
                      </a:lnTo>
                      <a:lnTo>
                        <a:pt x="114193" y="77575"/>
                      </a:lnTo>
                      <a:lnTo>
                        <a:pt x="112741" y="78095"/>
                      </a:lnTo>
                      <a:lnTo>
                        <a:pt x="111048" y="78441"/>
                      </a:lnTo>
                      <a:lnTo>
                        <a:pt x="111048" y="78441"/>
                      </a:lnTo>
                      <a:lnTo>
                        <a:pt x="112016" y="78961"/>
                      </a:lnTo>
                      <a:lnTo>
                        <a:pt x="112983" y="79653"/>
                      </a:lnTo>
                      <a:lnTo>
                        <a:pt x="112983" y="80000"/>
                      </a:lnTo>
                      <a:lnTo>
                        <a:pt x="112741" y="80173"/>
                      </a:lnTo>
                      <a:lnTo>
                        <a:pt x="112016" y="80346"/>
                      </a:lnTo>
                      <a:lnTo>
                        <a:pt x="111048" y="80519"/>
                      </a:lnTo>
                      <a:lnTo>
                        <a:pt x="111048" y="80519"/>
                      </a:lnTo>
                      <a:lnTo>
                        <a:pt x="111048" y="80865"/>
                      </a:lnTo>
                      <a:lnTo>
                        <a:pt x="111532" y="81038"/>
                      </a:lnTo>
                      <a:lnTo>
                        <a:pt x="112500" y="81038"/>
                      </a:lnTo>
                      <a:lnTo>
                        <a:pt x="113709" y="81038"/>
                      </a:lnTo>
                      <a:lnTo>
                        <a:pt x="114677" y="81038"/>
                      </a:lnTo>
                      <a:lnTo>
                        <a:pt x="114677" y="81038"/>
                      </a:lnTo>
                      <a:lnTo>
                        <a:pt x="114435" y="81558"/>
                      </a:lnTo>
                      <a:lnTo>
                        <a:pt x="113709" y="82077"/>
                      </a:lnTo>
                      <a:lnTo>
                        <a:pt x="112983" y="82251"/>
                      </a:lnTo>
                      <a:lnTo>
                        <a:pt x="112016" y="82424"/>
                      </a:lnTo>
                      <a:lnTo>
                        <a:pt x="109838" y="82597"/>
                      </a:lnTo>
                      <a:lnTo>
                        <a:pt x="108870" y="82770"/>
                      </a:lnTo>
                      <a:lnTo>
                        <a:pt x="108145" y="83116"/>
                      </a:lnTo>
                      <a:lnTo>
                        <a:pt x="108145" y="83116"/>
                      </a:lnTo>
                      <a:lnTo>
                        <a:pt x="107661" y="87445"/>
                      </a:lnTo>
                      <a:lnTo>
                        <a:pt x="107177" y="92121"/>
                      </a:lnTo>
                      <a:lnTo>
                        <a:pt x="106935" y="96796"/>
                      </a:lnTo>
                      <a:lnTo>
                        <a:pt x="107177" y="101645"/>
                      </a:lnTo>
                      <a:lnTo>
                        <a:pt x="107419" y="106493"/>
                      </a:lnTo>
                      <a:lnTo>
                        <a:pt x="107903" y="111341"/>
                      </a:lnTo>
                      <a:lnTo>
                        <a:pt x="108629" y="115844"/>
                      </a:lnTo>
                      <a:lnTo>
                        <a:pt x="109596" y="120000"/>
                      </a:lnTo>
                      <a:lnTo>
                        <a:pt x="109596" y="120000"/>
                      </a:lnTo>
                      <a:lnTo>
                        <a:pt x="725" y="120000"/>
                      </a:lnTo>
                      <a:lnTo>
                        <a:pt x="725" y="120000"/>
                      </a:lnTo>
                      <a:lnTo>
                        <a:pt x="1451" y="117056"/>
                      </a:lnTo>
                      <a:lnTo>
                        <a:pt x="2177" y="113766"/>
                      </a:lnTo>
                      <a:lnTo>
                        <a:pt x="2661" y="109956"/>
                      </a:lnTo>
                      <a:lnTo>
                        <a:pt x="3145" y="105974"/>
                      </a:lnTo>
                      <a:lnTo>
                        <a:pt x="3387" y="101645"/>
                      </a:lnTo>
                      <a:lnTo>
                        <a:pt x="3387" y="97316"/>
                      </a:lnTo>
                      <a:lnTo>
                        <a:pt x="3387" y="92987"/>
                      </a:lnTo>
                      <a:lnTo>
                        <a:pt x="2903" y="88831"/>
                      </a:lnTo>
                      <a:lnTo>
                        <a:pt x="2903" y="88831"/>
                      </a:lnTo>
                      <a:lnTo>
                        <a:pt x="2177" y="85367"/>
                      </a:lnTo>
                      <a:lnTo>
                        <a:pt x="1451" y="81731"/>
                      </a:lnTo>
                      <a:lnTo>
                        <a:pt x="483" y="77922"/>
                      </a:lnTo>
                      <a:lnTo>
                        <a:pt x="0" y="74285"/>
                      </a:lnTo>
                      <a:lnTo>
                        <a:pt x="0" y="72380"/>
                      </a:lnTo>
                      <a:lnTo>
                        <a:pt x="0" y="70649"/>
                      </a:lnTo>
                      <a:lnTo>
                        <a:pt x="483" y="68917"/>
                      </a:lnTo>
                      <a:lnTo>
                        <a:pt x="967" y="67186"/>
                      </a:lnTo>
                      <a:lnTo>
                        <a:pt x="1935" y="65627"/>
                      </a:lnTo>
                      <a:lnTo>
                        <a:pt x="3145" y="64242"/>
                      </a:lnTo>
                      <a:lnTo>
                        <a:pt x="4596" y="63030"/>
                      </a:lnTo>
                      <a:lnTo>
                        <a:pt x="6532" y="61818"/>
                      </a:lnTo>
                      <a:lnTo>
                        <a:pt x="6532" y="61818"/>
                      </a:lnTo>
                      <a:lnTo>
                        <a:pt x="7741" y="61298"/>
                      </a:lnTo>
                      <a:lnTo>
                        <a:pt x="8951" y="60952"/>
                      </a:lnTo>
                      <a:lnTo>
                        <a:pt x="12096" y="60432"/>
                      </a:lnTo>
                      <a:lnTo>
                        <a:pt x="18870" y="59740"/>
                      </a:lnTo>
                      <a:lnTo>
                        <a:pt x="18870" y="59740"/>
                      </a:lnTo>
                      <a:lnTo>
                        <a:pt x="17903" y="58701"/>
                      </a:lnTo>
                      <a:lnTo>
                        <a:pt x="16693" y="57835"/>
                      </a:lnTo>
                      <a:lnTo>
                        <a:pt x="15241" y="56969"/>
                      </a:lnTo>
                      <a:lnTo>
                        <a:pt x="14032" y="56103"/>
                      </a:lnTo>
                      <a:lnTo>
                        <a:pt x="13064" y="55064"/>
                      </a:lnTo>
                      <a:lnTo>
                        <a:pt x="12580" y="53852"/>
                      </a:lnTo>
                      <a:lnTo>
                        <a:pt x="12338" y="53333"/>
                      </a:lnTo>
                      <a:lnTo>
                        <a:pt x="12338" y="52640"/>
                      </a:lnTo>
                      <a:lnTo>
                        <a:pt x="12580" y="51774"/>
                      </a:lnTo>
                      <a:lnTo>
                        <a:pt x="13064" y="50909"/>
                      </a:lnTo>
                      <a:lnTo>
                        <a:pt x="13064" y="50909"/>
                      </a:lnTo>
                      <a:lnTo>
                        <a:pt x="14516" y="52987"/>
                      </a:lnTo>
                      <a:lnTo>
                        <a:pt x="15241" y="54025"/>
                      </a:lnTo>
                      <a:lnTo>
                        <a:pt x="15967" y="55064"/>
                      </a:lnTo>
                      <a:lnTo>
                        <a:pt x="16935" y="55930"/>
                      </a:lnTo>
                      <a:lnTo>
                        <a:pt x="18145" y="56623"/>
                      </a:lnTo>
                      <a:lnTo>
                        <a:pt x="19838" y="56969"/>
                      </a:lnTo>
                      <a:lnTo>
                        <a:pt x="21774" y="57142"/>
                      </a:lnTo>
                      <a:lnTo>
                        <a:pt x="21774" y="57142"/>
                      </a:lnTo>
                      <a:lnTo>
                        <a:pt x="21774" y="56623"/>
                      </a:lnTo>
                      <a:lnTo>
                        <a:pt x="21290" y="55930"/>
                      </a:lnTo>
                      <a:lnTo>
                        <a:pt x="19838" y="54545"/>
                      </a:lnTo>
                      <a:lnTo>
                        <a:pt x="18870" y="53679"/>
                      </a:lnTo>
                      <a:lnTo>
                        <a:pt x="18387" y="52813"/>
                      </a:lnTo>
                      <a:lnTo>
                        <a:pt x="17903" y="51601"/>
                      </a:lnTo>
                      <a:lnTo>
                        <a:pt x="18145" y="50389"/>
                      </a:lnTo>
                      <a:lnTo>
                        <a:pt x="18145" y="50389"/>
                      </a:lnTo>
                      <a:lnTo>
                        <a:pt x="18870" y="50735"/>
                      </a:lnTo>
                      <a:lnTo>
                        <a:pt x="19354" y="51255"/>
                      </a:lnTo>
                      <a:lnTo>
                        <a:pt x="20080" y="52640"/>
                      </a:lnTo>
                      <a:lnTo>
                        <a:pt x="20806" y="53852"/>
                      </a:lnTo>
                      <a:lnTo>
                        <a:pt x="21290" y="54545"/>
                      </a:lnTo>
                      <a:lnTo>
                        <a:pt x="21774" y="55064"/>
                      </a:lnTo>
                      <a:lnTo>
                        <a:pt x="21774" y="55064"/>
                      </a:lnTo>
                      <a:lnTo>
                        <a:pt x="22500" y="54372"/>
                      </a:lnTo>
                      <a:lnTo>
                        <a:pt x="22741" y="54372"/>
                      </a:lnTo>
                      <a:lnTo>
                        <a:pt x="22983" y="54372"/>
                      </a:lnTo>
                      <a:lnTo>
                        <a:pt x="23709" y="54545"/>
                      </a:lnTo>
                      <a:lnTo>
                        <a:pt x="24677" y="55064"/>
                      </a:lnTo>
                      <a:lnTo>
                        <a:pt x="24677" y="55064"/>
                      </a:lnTo>
                      <a:lnTo>
                        <a:pt x="23709" y="53679"/>
                      </a:lnTo>
                      <a:lnTo>
                        <a:pt x="23225" y="52294"/>
                      </a:lnTo>
                      <a:lnTo>
                        <a:pt x="22741" y="50909"/>
                      </a:lnTo>
                      <a:lnTo>
                        <a:pt x="22500" y="49523"/>
                      </a:lnTo>
                      <a:lnTo>
                        <a:pt x="22258" y="47965"/>
                      </a:lnTo>
                      <a:lnTo>
                        <a:pt x="22500" y="46406"/>
                      </a:lnTo>
                      <a:lnTo>
                        <a:pt x="22741" y="43116"/>
                      </a:lnTo>
                      <a:lnTo>
                        <a:pt x="23467" y="39826"/>
                      </a:lnTo>
                      <a:lnTo>
                        <a:pt x="24435" y="36363"/>
                      </a:lnTo>
                      <a:lnTo>
                        <a:pt x="25403" y="32900"/>
                      </a:lnTo>
                      <a:lnTo>
                        <a:pt x="26129" y="29610"/>
                      </a:lnTo>
                      <a:lnTo>
                        <a:pt x="26129" y="29610"/>
                      </a:lnTo>
                      <a:lnTo>
                        <a:pt x="25161" y="29783"/>
                      </a:lnTo>
                      <a:lnTo>
                        <a:pt x="24435" y="30303"/>
                      </a:lnTo>
                      <a:lnTo>
                        <a:pt x="23951" y="30822"/>
                      </a:lnTo>
                      <a:lnTo>
                        <a:pt x="23709" y="31515"/>
                      </a:lnTo>
                      <a:lnTo>
                        <a:pt x="22983" y="32900"/>
                      </a:lnTo>
                      <a:lnTo>
                        <a:pt x="22500" y="34285"/>
                      </a:lnTo>
                      <a:lnTo>
                        <a:pt x="22500" y="34285"/>
                      </a:lnTo>
                      <a:lnTo>
                        <a:pt x="22016" y="33419"/>
                      </a:lnTo>
                      <a:lnTo>
                        <a:pt x="22016" y="32554"/>
                      </a:lnTo>
                      <a:lnTo>
                        <a:pt x="22258" y="31688"/>
                      </a:lnTo>
                      <a:lnTo>
                        <a:pt x="22741" y="30822"/>
                      </a:lnTo>
                      <a:lnTo>
                        <a:pt x="23951" y="29264"/>
                      </a:lnTo>
                      <a:lnTo>
                        <a:pt x="25403" y="28051"/>
                      </a:lnTo>
                      <a:lnTo>
                        <a:pt x="25403" y="28051"/>
                      </a:lnTo>
                      <a:lnTo>
                        <a:pt x="27096" y="22337"/>
                      </a:lnTo>
                      <a:lnTo>
                        <a:pt x="28306" y="19567"/>
                      </a:lnTo>
                      <a:lnTo>
                        <a:pt x="29516" y="16796"/>
                      </a:lnTo>
                      <a:lnTo>
                        <a:pt x="30967" y="14372"/>
                      </a:lnTo>
                      <a:lnTo>
                        <a:pt x="32661" y="11948"/>
                      </a:lnTo>
                      <a:lnTo>
                        <a:pt x="34354" y="9696"/>
                      </a:lnTo>
                      <a:lnTo>
                        <a:pt x="36290" y="7619"/>
                      </a:lnTo>
                      <a:lnTo>
                        <a:pt x="38709" y="5887"/>
                      </a:lnTo>
                      <a:lnTo>
                        <a:pt x="41129" y="4155"/>
                      </a:lnTo>
                      <a:lnTo>
                        <a:pt x="44032" y="2770"/>
                      </a:lnTo>
                      <a:lnTo>
                        <a:pt x="46935" y="1558"/>
                      </a:lnTo>
                      <a:lnTo>
                        <a:pt x="50322" y="692"/>
                      </a:lnTo>
                      <a:lnTo>
                        <a:pt x="53951" y="173"/>
                      </a:lnTo>
                      <a:lnTo>
                        <a:pt x="58064" y="0"/>
                      </a:lnTo>
                      <a:lnTo>
                        <a:pt x="62419" y="0"/>
                      </a:lnTo>
                      <a:lnTo>
                        <a:pt x="62419" y="0"/>
                      </a:lnTo>
                      <a:lnTo>
                        <a:pt x="64354" y="173"/>
                      </a:lnTo>
                      <a:lnTo>
                        <a:pt x="66048" y="519"/>
                      </a:lnTo>
                      <a:lnTo>
                        <a:pt x="67741" y="865"/>
                      </a:lnTo>
                      <a:lnTo>
                        <a:pt x="69435" y="1385"/>
                      </a:lnTo>
                      <a:lnTo>
                        <a:pt x="70887" y="1904"/>
                      </a:lnTo>
                      <a:lnTo>
                        <a:pt x="72338" y="2597"/>
                      </a:lnTo>
                      <a:lnTo>
                        <a:pt x="75000" y="4329"/>
                      </a:lnTo>
                      <a:lnTo>
                        <a:pt x="77419" y="6406"/>
                      </a:lnTo>
                      <a:lnTo>
                        <a:pt x="79596" y="8658"/>
                      </a:lnTo>
                      <a:lnTo>
                        <a:pt x="81532" y="11255"/>
                      </a:lnTo>
                      <a:lnTo>
                        <a:pt x="83467" y="14025"/>
                      </a:lnTo>
                      <a:lnTo>
                        <a:pt x="83467" y="14025"/>
                      </a:lnTo>
                      <a:lnTo>
                        <a:pt x="85645" y="17316"/>
                      </a:lnTo>
                      <a:lnTo>
                        <a:pt x="88064" y="20259"/>
                      </a:lnTo>
                      <a:lnTo>
                        <a:pt x="93145" y="26147"/>
                      </a:lnTo>
                      <a:lnTo>
                        <a:pt x="98225" y="31688"/>
                      </a:lnTo>
                      <a:lnTo>
                        <a:pt x="103790" y="37402"/>
                      </a:lnTo>
                      <a:lnTo>
                        <a:pt x="103790" y="37402"/>
                      </a:lnTo>
                      <a:lnTo>
                        <a:pt x="103064" y="36883"/>
                      </a:lnTo>
                      <a:lnTo>
                        <a:pt x="102338" y="36363"/>
                      </a:lnTo>
                      <a:lnTo>
                        <a:pt x="101370" y="34978"/>
                      </a:lnTo>
                      <a:lnTo>
                        <a:pt x="100645" y="34458"/>
                      </a:lnTo>
                      <a:lnTo>
                        <a:pt x="100161" y="33766"/>
                      </a:lnTo>
                      <a:lnTo>
                        <a:pt x="99193" y="33419"/>
                      </a:lnTo>
                      <a:lnTo>
                        <a:pt x="97983" y="33246"/>
                      </a:lnTo>
                      <a:lnTo>
                        <a:pt x="97983" y="33246"/>
                      </a:lnTo>
                      <a:lnTo>
                        <a:pt x="98225" y="34805"/>
                      </a:lnTo>
                      <a:lnTo>
                        <a:pt x="98709" y="36190"/>
                      </a:lnTo>
                      <a:lnTo>
                        <a:pt x="99435" y="37575"/>
                      </a:lnTo>
                      <a:lnTo>
                        <a:pt x="100403" y="38787"/>
                      </a:lnTo>
                      <a:lnTo>
                        <a:pt x="102822" y="40865"/>
                      </a:lnTo>
                      <a:lnTo>
                        <a:pt x="105241" y="42943"/>
                      </a:lnTo>
                      <a:lnTo>
                        <a:pt x="106451" y="44155"/>
                      </a:lnTo>
                      <a:lnTo>
                        <a:pt x="107419" y="45194"/>
                      </a:lnTo>
                      <a:lnTo>
                        <a:pt x="108145" y="46406"/>
                      </a:lnTo>
                      <a:lnTo>
                        <a:pt x="108870" y="47792"/>
                      </a:lnTo>
                      <a:lnTo>
                        <a:pt x="109112" y="49177"/>
                      </a:lnTo>
                      <a:lnTo>
                        <a:pt x="109354" y="50735"/>
                      </a:lnTo>
                      <a:lnTo>
                        <a:pt x="108870" y="52467"/>
                      </a:lnTo>
                      <a:lnTo>
                        <a:pt x="108145" y="54545"/>
                      </a:lnTo>
                      <a:lnTo>
                        <a:pt x="108145" y="54545"/>
                      </a:lnTo>
                      <a:close/>
                    </a:path>
                  </a:pathLst>
                </a:custGeom>
                <a:solidFill>
                  <a:srgbClr val="3F3F3F"/>
                </a:solidFill>
                <a:ln>
                  <a:noFill/>
                </a:ln>
              </p:spPr>
              <p:txBody>
                <a:bodyPr spcFirstLastPara="1" wrap="square" lIns="68575" tIns="34275" rIns="68575" bIns="34275" anchor="t" anchorCtr="0">
                  <a:no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srgbClr val="000000"/>
                    </a:solidFill>
                    <a:effectLst/>
                    <a:uLnTx/>
                    <a:uFillTx/>
                    <a:latin typeface="FlandersArtSans-Regular" panose="00000500000000000000" pitchFamily="2" charset="0"/>
                    <a:ea typeface="Arial"/>
                    <a:cs typeface="Arial"/>
                    <a:sym typeface="Arial"/>
                  </a:endParaRPr>
                </a:p>
              </p:txBody>
            </p:sp>
          </p:grpSp>
          <p:sp>
            <p:nvSpPr>
              <p:cNvPr id="41" name="Shape 265"/>
              <p:cNvSpPr/>
              <p:nvPr/>
            </p:nvSpPr>
            <p:spPr>
              <a:xfrm>
                <a:off x="838200" y="1692121"/>
                <a:ext cx="2413189" cy="4884105"/>
              </a:xfrm>
              <a:prstGeom prst="rect">
                <a:avLst/>
              </a:prstGeom>
              <a:solidFill>
                <a:srgbClr val="E8EBEE"/>
              </a:solidFill>
              <a:ln>
                <a:noFill/>
              </a:ln>
            </p:spPr>
            <p:txBody>
              <a:bodyPr spcFirstLastPara="1" wrap="square" lIns="68575" tIns="34275" rIns="68575" bIns="34275" anchor="ctr"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prstClr val="white"/>
                  </a:solidFill>
                  <a:effectLst/>
                  <a:uLnTx/>
                  <a:uFillTx/>
                  <a:latin typeface="Georgia"/>
                  <a:ea typeface="Georgia"/>
                  <a:cs typeface="Georgia"/>
                  <a:sym typeface="Georgia"/>
                </a:endParaRPr>
              </a:p>
            </p:txBody>
          </p:sp>
          <p:sp>
            <p:nvSpPr>
              <p:cNvPr id="42" name="Shape 266"/>
              <p:cNvSpPr txBox="1"/>
              <p:nvPr/>
            </p:nvSpPr>
            <p:spPr>
              <a:xfrm>
                <a:off x="946622" y="1817896"/>
                <a:ext cx="2184776" cy="692996"/>
              </a:xfrm>
              <a:prstGeom prst="rect">
                <a:avLst/>
              </a:prstGeom>
              <a:noFill/>
              <a:ln>
                <a:noFill/>
              </a:ln>
            </p:spPr>
            <p:txBody>
              <a:bodyPr spcFirstLastPara="1" wrap="square" lIns="0" tIns="0" rIns="0" bIns="0" anchor="t" anchorCtr="0">
                <a:noAutofit/>
              </a:bodyPr>
              <a:lstStyle/>
              <a:p>
                <a:pPr marR="0" lvl="0" indent="0" algn="ctr" fontAlgn="auto">
                  <a:lnSpc>
                    <a:spcPct val="100000"/>
                  </a:lnSpc>
                  <a:spcBef>
                    <a:spcPts val="0"/>
                  </a:spcBef>
                  <a:spcAft>
                    <a:spcPts val="0"/>
                  </a:spcAft>
                  <a:buClrTx/>
                  <a:buSzTx/>
                  <a:buFontTx/>
                  <a:buNone/>
                  <a:tabLst/>
                  <a:defRPr/>
                </a:pPr>
                <a:r>
                  <a:rPr lang="nl-BE" sz="1800" b="1" dirty="0" err="1">
                    <a:solidFill>
                      <a:srgbClr val="000000"/>
                    </a:solidFill>
                    <a:latin typeface="FlandersArtSans-Regular" panose="00000500000000000000" pitchFamily="2" charset="0"/>
                    <a:ea typeface="Calibri"/>
                    <a:cs typeface="Calibri"/>
                    <a:sym typeface="Calibri"/>
                  </a:rPr>
                  <a:t>CIO’s</a:t>
                </a:r>
                <a:r>
                  <a:rPr lang="nl-BE" sz="1800" b="1" dirty="0">
                    <a:solidFill>
                      <a:srgbClr val="000000"/>
                    </a:solidFill>
                    <a:latin typeface="FlandersArtSans-Regular" panose="00000500000000000000" pitchFamily="2" charset="0"/>
                    <a:ea typeface="Calibri"/>
                    <a:cs typeface="Calibri"/>
                    <a:sym typeface="Calibri"/>
                  </a:rPr>
                  <a:t> &amp; </a:t>
                </a:r>
                <a:br>
                  <a:rPr lang="nl-BE" sz="1800" b="1" dirty="0">
                    <a:solidFill>
                      <a:srgbClr val="000000"/>
                    </a:solidFill>
                    <a:latin typeface="FlandersArtSans-Regular" panose="00000500000000000000" pitchFamily="2" charset="0"/>
                    <a:ea typeface="Calibri"/>
                    <a:cs typeface="Calibri"/>
                    <a:sym typeface="Calibri"/>
                  </a:rPr>
                </a:br>
                <a:r>
                  <a:rPr lang="nl-BE" sz="1800" b="1" dirty="0" err="1">
                    <a:solidFill>
                      <a:srgbClr val="000000"/>
                    </a:solidFill>
                    <a:latin typeface="FlandersArtSans-Regular" panose="00000500000000000000" pitchFamily="2" charset="0"/>
                    <a:ea typeface="Calibri"/>
                    <a:cs typeface="Calibri"/>
                    <a:sym typeface="Calibri"/>
                  </a:rPr>
                  <a:t>Productowners</a:t>
                </a:r>
                <a:endParaRPr lang="nl-BE" sz="1800" b="1" dirty="0">
                  <a:solidFill>
                    <a:srgbClr val="000000"/>
                  </a:solidFill>
                  <a:latin typeface="FlandersArtSans-Regular" panose="00000500000000000000" pitchFamily="2" charset="0"/>
                  <a:ea typeface="Calibri"/>
                  <a:cs typeface="Calibri"/>
                  <a:sym typeface="Calibri"/>
                </a:endParaRPr>
              </a:p>
            </p:txBody>
          </p:sp>
          <p:sp>
            <p:nvSpPr>
              <p:cNvPr id="43" name="Shape 267"/>
              <p:cNvSpPr/>
              <p:nvPr/>
            </p:nvSpPr>
            <p:spPr>
              <a:xfrm>
                <a:off x="838199" y="4096548"/>
                <a:ext cx="2238328" cy="2478382"/>
              </a:xfrm>
              <a:custGeom>
                <a:avLst/>
                <a:gdLst/>
                <a:ahLst/>
                <a:cxnLst/>
                <a:rect l="0" t="0" r="0" b="0"/>
                <a:pathLst>
                  <a:path w="120000" h="120000" extrusionOk="0">
                    <a:moveTo>
                      <a:pt x="120000" y="119676"/>
                    </a:moveTo>
                    <a:lnTo>
                      <a:pt x="120000" y="119676"/>
                    </a:lnTo>
                    <a:lnTo>
                      <a:pt x="102936" y="119676"/>
                    </a:lnTo>
                    <a:lnTo>
                      <a:pt x="102936" y="119676"/>
                    </a:lnTo>
                    <a:cubicBezTo>
                      <a:pt x="102552" y="119222"/>
                      <a:pt x="102180" y="118767"/>
                      <a:pt x="101796" y="118312"/>
                    </a:cubicBezTo>
                    <a:lnTo>
                      <a:pt x="100668" y="116936"/>
                    </a:lnTo>
                    <a:lnTo>
                      <a:pt x="98772" y="114028"/>
                    </a:lnTo>
                    <a:cubicBezTo>
                      <a:pt x="98388" y="113573"/>
                      <a:pt x="98016" y="113106"/>
                      <a:pt x="97632" y="112651"/>
                    </a:cubicBezTo>
                    <a:lnTo>
                      <a:pt x="96300" y="111287"/>
                    </a:lnTo>
                    <a:lnTo>
                      <a:pt x="94980" y="110258"/>
                    </a:lnTo>
                    <a:cubicBezTo>
                      <a:pt x="94416" y="109971"/>
                      <a:pt x="93840" y="109695"/>
                      <a:pt x="93276" y="109408"/>
                    </a:cubicBezTo>
                    <a:lnTo>
                      <a:pt x="93276" y="109408"/>
                    </a:lnTo>
                    <a:cubicBezTo>
                      <a:pt x="93024" y="111179"/>
                      <a:pt x="92760" y="112939"/>
                      <a:pt x="92508" y="114710"/>
                    </a:cubicBezTo>
                    <a:cubicBezTo>
                      <a:pt x="92388" y="115571"/>
                      <a:pt x="92256" y="116421"/>
                      <a:pt x="92136" y="117283"/>
                    </a:cubicBezTo>
                    <a:cubicBezTo>
                      <a:pt x="91944" y="118085"/>
                      <a:pt x="91752" y="118875"/>
                      <a:pt x="91560" y="119676"/>
                    </a:cubicBezTo>
                    <a:lnTo>
                      <a:pt x="91560" y="119676"/>
                    </a:lnTo>
                    <a:lnTo>
                      <a:pt x="74508" y="119676"/>
                    </a:lnTo>
                    <a:lnTo>
                      <a:pt x="57444" y="119676"/>
                    </a:lnTo>
                    <a:lnTo>
                      <a:pt x="40380" y="119676"/>
                    </a:lnTo>
                    <a:lnTo>
                      <a:pt x="23892" y="119999"/>
                    </a:lnTo>
                    <a:cubicBezTo>
                      <a:pt x="23952" y="118982"/>
                      <a:pt x="24012" y="117953"/>
                      <a:pt x="24072" y="116936"/>
                    </a:cubicBezTo>
                    <a:cubicBezTo>
                      <a:pt x="24132" y="116254"/>
                      <a:pt x="24204" y="115559"/>
                      <a:pt x="24264" y="114877"/>
                    </a:cubicBezTo>
                    <a:cubicBezTo>
                      <a:pt x="24324" y="114195"/>
                      <a:pt x="24396" y="113513"/>
                      <a:pt x="24456" y="112831"/>
                    </a:cubicBezTo>
                    <a:lnTo>
                      <a:pt x="24456" y="110425"/>
                    </a:lnTo>
                    <a:lnTo>
                      <a:pt x="24456" y="110425"/>
                    </a:lnTo>
                    <a:lnTo>
                      <a:pt x="22944" y="111119"/>
                    </a:lnTo>
                    <a:lnTo>
                      <a:pt x="21804" y="111969"/>
                    </a:lnTo>
                    <a:cubicBezTo>
                      <a:pt x="21552" y="112316"/>
                      <a:pt x="21300" y="112651"/>
                      <a:pt x="21048" y="112998"/>
                    </a:cubicBezTo>
                    <a:cubicBezTo>
                      <a:pt x="20796" y="113453"/>
                      <a:pt x="20532" y="113920"/>
                      <a:pt x="20280" y="114375"/>
                    </a:cubicBezTo>
                    <a:cubicBezTo>
                      <a:pt x="19836" y="115284"/>
                      <a:pt x="19404" y="116194"/>
                      <a:pt x="18960" y="117103"/>
                    </a:cubicBezTo>
                    <a:cubicBezTo>
                      <a:pt x="18768" y="117558"/>
                      <a:pt x="18576" y="118025"/>
                      <a:pt x="18384" y="118480"/>
                    </a:cubicBezTo>
                    <a:cubicBezTo>
                      <a:pt x="18132" y="118875"/>
                      <a:pt x="17880" y="119281"/>
                      <a:pt x="17628" y="119676"/>
                    </a:cubicBezTo>
                    <a:lnTo>
                      <a:pt x="17628" y="119676"/>
                    </a:lnTo>
                    <a:lnTo>
                      <a:pt x="0" y="119676"/>
                    </a:lnTo>
                    <a:lnTo>
                      <a:pt x="0" y="119676"/>
                    </a:lnTo>
                    <a:cubicBezTo>
                      <a:pt x="564" y="118480"/>
                      <a:pt x="1140" y="117283"/>
                      <a:pt x="1704" y="116086"/>
                    </a:cubicBezTo>
                    <a:cubicBezTo>
                      <a:pt x="2208" y="114770"/>
                      <a:pt x="2724" y="113465"/>
                      <a:pt x="3228" y="112149"/>
                    </a:cubicBezTo>
                    <a:cubicBezTo>
                      <a:pt x="3672" y="110725"/>
                      <a:pt x="4104" y="109288"/>
                      <a:pt x="4548" y="107864"/>
                    </a:cubicBezTo>
                    <a:cubicBezTo>
                      <a:pt x="4932" y="106440"/>
                      <a:pt x="5304" y="105004"/>
                      <a:pt x="5688" y="103580"/>
                    </a:cubicBezTo>
                    <a:cubicBezTo>
                      <a:pt x="6072" y="102036"/>
                      <a:pt x="6444" y="100504"/>
                      <a:pt x="6828" y="98960"/>
                    </a:cubicBezTo>
                    <a:cubicBezTo>
                      <a:pt x="7080" y="97309"/>
                      <a:pt x="7332" y="95645"/>
                      <a:pt x="7584" y="93994"/>
                    </a:cubicBezTo>
                    <a:cubicBezTo>
                      <a:pt x="7776" y="92342"/>
                      <a:pt x="7956" y="90679"/>
                      <a:pt x="8148" y="89027"/>
                    </a:cubicBezTo>
                    <a:cubicBezTo>
                      <a:pt x="8280" y="87256"/>
                      <a:pt x="8400" y="85497"/>
                      <a:pt x="8532" y="83725"/>
                    </a:cubicBezTo>
                    <a:lnTo>
                      <a:pt x="8532" y="83725"/>
                    </a:lnTo>
                    <a:cubicBezTo>
                      <a:pt x="8652" y="81045"/>
                      <a:pt x="8784" y="78352"/>
                      <a:pt x="8904" y="75671"/>
                    </a:cubicBezTo>
                    <a:cubicBezTo>
                      <a:pt x="9036" y="74415"/>
                      <a:pt x="9156" y="73170"/>
                      <a:pt x="9288" y="71913"/>
                    </a:cubicBezTo>
                    <a:cubicBezTo>
                      <a:pt x="9420" y="70764"/>
                      <a:pt x="9540" y="69628"/>
                      <a:pt x="9672" y="68479"/>
                    </a:cubicBezTo>
                    <a:cubicBezTo>
                      <a:pt x="9924" y="67449"/>
                      <a:pt x="10176" y="66432"/>
                      <a:pt x="10428" y="65403"/>
                    </a:cubicBezTo>
                    <a:cubicBezTo>
                      <a:pt x="10620" y="64948"/>
                      <a:pt x="10800" y="64493"/>
                      <a:pt x="10992" y="64039"/>
                    </a:cubicBezTo>
                    <a:cubicBezTo>
                      <a:pt x="11184" y="63584"/>
                      <a:pt x="11376" y="63117"/>
                      <a:pt x="11568" y="62662"/>
                    </a:cubicBezTo>
                    <a:lnTo>
                      <a:pt x="12324" y="61298"/>
                    </a:lnTo>
                    <a:cubicBezTo>
                      <a:pt x="12576" y="60891"/>
                      <a:pt x="12828" y="60496"/>
                      <a:pt x="13080" y="60089"/>
                    </a:cubicBezTo>
                    <a:cubicBezTo>
                      <a:pt x="13464" y="59754"/>
                      <a:pt x="13836" y="59407"/>
                      <a:pt x="14220" y="59072"/>
                    </a:cubicBezTo>
                    <a:lnTo>
                      <a:pt x="15360" y="58043"/>
                    </a:lnTo>
                    <a:lnTo>
                      <a:pt x="15360" y="58043"/>
                    </a:lnTo>
                    <a:lnTo>
                      <a:pt x="16680" y="57014"/>
                    </a:lnTo>
                    <a:lnTo>
                      <a:pt x="18204" y="56331"/>
                    </a:lnTo>
                    <a:lnTo>
                      <a:pt x="19908" y="55637"/>
                    </a:lnTo>
                    <a:lnTo>
                      <a:pt x="21420" y="54955"/>
                    </a:lnTo>
                    <a:lnTo>
                      <a:pt x="25020" y="54105"/>
                    </a:lnTo>
                    <a:lnTo>
                      <a:pt x="28620" y="53423"/>
                    </a:lnTo>
                    <a:lnTo>
                      <a:pt x="32412" y="52729"/>
                    </a:lnTo>
                    <a:lnTo>
                      <a:pt x="36024" y="51879"/>
                    </a:lnTo>
                    <a:lnTo>
                      <a:pt x="39816" y="50850"/>
                    </a:lnTo>
                    <a:lnTo>
                      <a:pt x="41520" y="50168"/>
                    </a:lnTo>
                    <a:lnTo>
                      <a:pt x="43224" y="49306"/>
                    </a:lnTo>
                    <a:lnTo>
                      <a:pt x="43224" y="49306"/>
                    </a:lnTo>
                    <a:lnTo>
                      <a:pt x="43224" y="48110"/>
                    </a:lnTo>
                    <a:cubicBezTo>
                      <a:pt x="43164" y="47763"/>
                      <a:pt x="43092" y="47427"/>
                      <a:pt x="43032" y="47080"/>
                    </a:cubicBezTo>
                    <a:cubicBezTo>
                      <a:pt x="42972" y="46793"/>
                      <a:pt x="42900" y="46518"/>
                      <a:pt x="42840" y="46231"/>
                    </a:cubicBezTo>
                    <a:cubicBezTo>
                      <a:pt x="42720" y="45943"/>
                      <a:pt x="42588" y="45656"/>
                      <a:pt x="42468" y="45369"/>
                    </a:cubicBezTo>
                    <a:cubicBezTo>
                      <a:pt x="42156" y="44854"/>
                      <a:pt x="41832" y="44340"/>
                      <a:pt x="41520" y="43825"/>
                    </a:cubicBezTo>
                    <a:cubicBezTo>
                      <a:pt x="41388" y="43538"/>
                      <a:pt x="41268" y="43263"/>
                      <a:pt x="41136" y="42975"/>
                    </a:cubicBezTo>
                    <a:cubicBezTo>
                      <a:pt x="41076" y="42688"/>
                      <a:pt x="41004" y="42401"/>
                      <a:pt x="40944" y="42114"/>
                    </a:cubicBezTo>
                    <a:lnTo>
                      <a:pt x="40944" y="42114"/>
                    </a:lnTo>
                    <a:lnTo>
                      <a:pt x="39048" y="41779"/>
                    </a:lnTo>
                    <a:lnTo>
                      <a:pt x="37344" y="41264"/>
                    </a:lnTo>
                    <a:lnTo>
                      <a:pt x="35832" y="40582"/>
                    </a:lnTo>
                    <a:lnTo>
                      <a:pt x="34500" y="39720"/>
                    </a:lnTo>
                    <a:lnTo>
                      <a:pt x="33180" y="38691"/>
                    </a:lnTo>
                    <a:cubicBezTo>
                      <a:pt x="32868" y="38344"/>
                      <a:pt x="32544" y="38009"/>
                      <a:pt x="32232" y="37662"/>
                    </a:cubicBezTo>
                    <a:cubicBezTo>
                      <a:pt x="32040" y="37267"/>
                      <a:pt x="31848" y="36860"/>
                      <a:pt x="31656" y="36465"/>
                    </a:cubicBezTo>
                    <a:cubicBezTo>
                      <a:pt x="31536" y="36118"/>
                      <a:pt x="31404" y="35783"/>
                      <a:pt x="31284" y="35436"/>
                    </a:cubicBezTo>
                    <a:lnTo>
                      <a:pt x="31284" y="35436"/>
                    </a:lnTo>
                    <a:cubicBezTo>
                      <a:pt x="31224" y="35268"/>
                      <a:pt x="31152" y="35089"/>
                      <a:pt x="31092" y="34921"/>
                    </a:cubicBezTo>
                    <a:cubicBezTo>
                      <a:pt x="30960" y="34814"/>
                      <a:pt x="30840" y="34694"/>
                      <a:pt x="30708" y="34586"/>
                    </a:cubicBezTo>
                    <a:lnTo>
                      <a:pt x="29760" y="34072"/>
                    </a:lnTo>
                    <a:lnTo>
                      <a:pt x="28620" y="33724"/>
                    </a:lnTo>
                    <a:cubicBezTo>
                      <a:pt x="28176" y="33617"/>
                      <a:pt x="27744" y="33497"/>
                      <a:pt x="27300" y="33389"/>
                    </a:cubicBezTo>
                    <a:lnTo>
                      <a:pt x="27300" y="33389"/>
                    </a:lnTo>
                    <a:lnTo>
                      <a:pt x="27300" y="30816"/>
                    </a:lnTo>
                    <a:cubicBezTo>
                      <a:pt x="27360" y="30074"/>
                      <a:pt x="27432" y="29332"/>
                      <a:pt x="27492" y="28590"/>
                    </a:cubicBezTo>
                    <a:cubicBezTo>
                      <a:pt x="27684" y="27226"/>
                      <a:pt x="27864" y="25850"/>
                      <a:pt x="28056" y="24485"/>
                    </a:cubicBezTo>
                    <a:lnTo>
                      <a:pt x="28056" y="22427"/>
                    </a:lnTo>
                    <a:lnTo>
                      <a:pt x="28056" y="20369"/>
                    </a:lnTo>
                    <a:cubicBezTo>
                      <a:pt x="27864" y="19686"/>
                      <a:pt x="27684" y="19004"/>
                      <a:pt x="27492" y="18322"/>
                    </a:cubicBezTo>
                    <a:cubicBezTo>
                      <a:pt x="27240" y="17520"/>
                      <a:pt x="26976" y="16718"/>
                      <a:pt x="26724" y="15917"/>
                    </a:cubicBezTo>
                    <a:lnTo>
                      <a:pt x="26724" y="15917"/>
                    </a:lnTo>
                    <a:cubicBezTo>
                      <a:pt x="27228" y="15115"/>
                      <a:pt x="27744" y="14325"/>
                      <a:pt x="28248" y="13523"/>
                    </a:cubicBezTo>
                    <a:cubicBezTo>
                      <a:pt x="28812" y="12721"/>
                      <a:pt x="29388" y="11931"/>
                      <a:pt x="29952" y="11129"/>
                    </a:cubicBezTo>
                    <a:lnTo>
                      <a:pt x="32040" y="8903"/>
                    </a:lnTo>
                    <a:lnTo>
                      <a:pt x="33180" y="7874"/>
                    </a:lnTo>
                    <a:lnTo>
                      <a:pt x="34500" y="6845"/>
                    </a:lnTo>
                    <a:lnTo>
                      <a:pt x="35832" y="5995"/>
                    </a:lnTo>
                    <a:cubicBezTo>
                      <a:pt x="36276" y="5768"/>
                      <a:pt x="36708" y="5529"/>
                      <a:pt x="37152" y="5301"/>
                    </a:cubicBezTo>
                    <a:lnTo>
                      <a:pt x="38676" y="4619"/>
                    </a:lnTo>
                    <a:lnTo>
                      <a:pt x="40188" y="4104"/>
                    </a:lnTo>
                    <a:lnTo>
                      <a:pt x="41712" y="3769"/>
                    </a:lnTo>
                    <a:lnTo>
                      <a:pt x="43416" y="3590"/>
                    </a:lnTo>
                    <a:lnTo>
                      <a:pt x="45312" y="3422"/>
                    </a:lnTo>
                    <a:lnTo>
                      <a:pt x="47208" y="3590"/>
                    </a:lnTo>
                    <a:lnTo>
                      <a:pt x="47208" y="3590"/>
                    </a:lnTo>
                    <a:cubicBezTo>
                      <a:pt x="47520" y="3530"/>
                      <a:pt x="47844" y="3482"/>
                      <a:pt x="48156" y="3422"/>
                    </a:cubicBezTo>
                    <a:cubicBezTo>
                      <a:pt x="48408" y="3315"/>
                      <a:pt x="48660" y="3195"/>
                      <a:pt x="48912" y="3087"/>
                    </a:cubicBezTo>
                    <a:cubicBezTo>
                      <a:pt x="49032" y="2860"/>
                      <a:pt x="49164" y="2620"/>
                      <a:pt x="49284" y="2393"/>
                    </a:cubicBezTo>
                    <a:cubicBezTo>
                      <a:pt x="49476" y="2225"/>
                      <a:pt x="49668" y="2046"/>
                      <a:pt x="49860" y="1878"/>
                    </a:cubicBezTo>
                    <a:cubicBezTo>
                      <a:pt x="49980" y="1651"/>
                      <a:pt x="50112" y="1424"/>
                      <a:pt x="50232" y="1196"/>
                    </a:cubicBezTo>
                    <a:cubicBezTo>
                      <a:pt x="50424" y="1029"/>
                      <a:pt x="50616" y="849"/>
                      <a:pt x="50808" y="682"/>
                    </a:cubicBezTo>
                    <a:cubicBezTo>
                      <a:pt x="51000" y="514"/>
                      <a:pt x="51180" y="335"/>
                      <a:pt x="51372" y="167"/>
                    </a:cubicBezTo>
                    <a:cubicBezTo>
                      <a:pt x="51684" y="107"/>
                      <a:pt x="52008" y="59"/>
                      <a:pt x="52320" y="0"/>
                    </a:cubicBezTo>
                    <a:lnTo>
                      <a:pt x="52320" y="0"/>
                    </a:lnTo>
                    <a:lnTo>
                      <a:pt x="53460" y="0"/>
                    </a:lnTo>
                    <a:cubicBezTo>
                      <a:pt x="53592" y="59"/>
                      <a:pt x="53712" y="107"/>
                      <a:pt x="53844" y="167"/>
                    </a:cubicBezTo>
                    <a:cubicBezTo>
                      <a:pt x="53964" y="227"/>
                      <a:pt x="54096" y="287"/>
                      <a:pt x="54216" y="347"/>
                    </a:cubicBezTo>
                    <a:cubicBezTo>
                      <a:pt x="54276" y="454"/>
                      <a:pt x="54348" y="574"/>
                      <a:pt x="54408" y="682"/>
                    </a:cubicBezTo>
                    <a:cubicBezTo>
                      <a:pt x="54468" y="801"/>
                      <a:pt x="54540" y="909"/>
                      <a:pt x="54600" y="1029"/>
                    </a:cubicBezTo>
                    <a:lnTo>
                      <a:pt x="54600" y="2058"/>
                    </a:lnTo>
                    <a:lnTo>
                      <a:pt x="54600" y="2058"/>
                    </a:lnTo>
                    <a:lnTo>
                      <a:pt x="55164" y="1711"/>
                    </a:lnTo>
                    <a:cubicBezTo>
                      <a:pt x="55356" y="1591"/>
                      <a:pt x="55548" y="1483"/>
                      <a:pt x="55740" y="1364"/>
                    </a:cubicBezTo>
                    <a:lnTo>
                      <a:pt x="57060" y="1196"/>
                    </a:lnTo>
                    <a:lnTo>
                      <a:pt x="58392" y="1364"/>
                    </a:lnTo>
                    <a:lnTo>
                      <a:pt x="59712" y="1711"/>
                    </a:lnTo>
                    <a:lnTo>
                      <a:pt x="60852" y="2573"/>
                    </a:lnTo>
                    <a:lnTo>
                      <a:pt x="61800" y="3590"/>
                    </a:lnTo>
                    <a:cubicBezTo>
                      <a:pt x="62112" y="3997"/>
                      <a:pt x="62436" y="4392"/>
                      <a:pt x="62748" y="4799"/>
                    </a:cubicBezTo>
                    <a:cubicBezTo>
                      <a:pt x="62880" y="5253"/>
                      <a:pt x="63000" y="5708"/>
                      <a:pt x="63132" y="6163"/>
                    </a:cubicBezTo>
                    <a:lnTo>
                      <a:pt x="63132" y="6163"/>
                    </a:lnTo>
                    <a:lnTo>
                      <a:pt x="63696" y="6163"/>
                    </a:lnTo>
                    <a:lnTo>
                      <a:pt x="64080" y="6163"/>
                    </a:lnTo>
                    <a:cubicBezTo>
                      <a:pt x="64332" y="6043"/>
                      <a:pt x="64584" y="5935"/>
                      <a:pt x="64836" y="5816"/>
                    </a:cubicBezTo>
                    <a:cubicBezTo>
                      <a:pt x="65088" y="5756"/>
                      <a:pt x="65340" y="5708"/>
                      <a:pt x="65592" y="5648"/>
                    </a:cubicBezTo>
                    <a:lnTo>
                      <a:pt x="65976" y="5648"/>
                    </a:lnTo>
                    <a:lnTo>
                      <a:pt x="66540" y="5648"/>
                    </a:lnTo>
                    <a:lnTo>
                      <a:pt x="66540" y="5648"/>
                    </a:lnTo>
                    <a:lnTo>
                      <a:pt x="66540" y="6330"/>
                    </a:lnTo>
                    <a:lnTo>
                      <a:pt x="66540" y="6845"/>
                    </a:lnTo>
                    <a:cubicBezTo>
                      <a:pt x="66408" y="7072"/>
                      <a:pt x="66288" y="7300"/>
                      <a:pt x="66156" y="7527"/>
                    </a:cubicBezTo>
                    <a:cubicBezTo>
                      <a:pt x="65964" y="7755"/>
                      <a:pt x="65784" y="7994"/>
                      <a:pt x="65592" y="8221"/>
                    </a:cubicBezTo>
                    <a:cubicBezTo>
                      <a:pt x="65532" y="8389"/>
                      <a:pt x="65460" y="8568"/>
                      <a:pt x="65400" y="8736"/>
                    </a:cubicBezTo>
                    <a:lnTo>
                      <a:pt x="65400" y="9251"/>
                    </a:lnTo>
                    <a:lnTo>
                      <a:pt x="65400" y="9251"/>
                    </a:lnTo>
                    <a:lnTo>
                      <a:pt x="66732" y="10268"/>
                    </a:lnTo>
                    <a:cubicBezTo>
                      <a:pt x="66924" y="10495"/>
                      <a:pt x="67104" y="10735"/>
                      <a:pt x="67296" y="10962"/>
                    </a:cubicBezTo>
                    <a:cubicBezTo>
                      <a:pt x="67428" y="11249"/>
                      <a:pt x="67548" y="11524"/>
                      <a:pt x="67680" y="11812"/>
                    </a:cubicBezTo>
                    <a:lnTo>
                      <a:pt x="67680" y="11812"/>
                    </a:lnTo>
                    <a:lnTo>
                      <a:pt x="68820" y="11129"/>
                    </a:lnTo>
                    <a:lnTo>
                      <a:pt x="69384" y="10782"/>
                    </a:lnTo>
                    <a:cubicBezTo>
                      <a:pt x="69576" y="10615"/>
                      <a:pt x="69756" y="10435"/>
                      <a:pt x="69948" y="10268"/>
                    </a:cubicBezTo>
                    <a:lnTo>
                      <a:pt x="69948" y="10268"/>
                    </a:lnTo>
                    <a:cubicBezTo>
                      <a:pt x="69888" y="10387"/>
                      <a:pt x="69828" y="10495"/>
                      <a:pt x="69768" y="10615"/>
                    </a:cubicBezTo>
                    <a:lnTo>
                      <a:pt x="69768" y="11129"/>
                    </a:lnTo>
                    <a:lnTo>
                      <a:pt x="69948" y="11812"/>
                    </a:lnTo>
                    <a:cubicBezTo>
                      <a:pt x="70080" y="11979"/>
                      <a:pt x="70200" y="12159"/>
                      <a:pt x="70332" y="12326"/>
                    </a:cubicBezTo>
                    <a:cubicBezTo>
                      <a:pt x="70524" y="12554"/>
                      <a:pt x="70704" y="12781"/>
                      <a:pt x="70896" y="13008"/>
                    </a:cubicBezTo>
                    <a:cubicBezTo>
                      <a:pt x="71088" y="13176"/>
                      <a:pt x="71280" y="13355"/>
                      <a:pt x="71472" y="13523"/>
                    </a:cubicBezTo>
                    <a:cubicBezTo>
                      <a:pt x="71592" y="13750"/>
                      <a:pt x="71724" y="13978"/>
                      <a:pt x="71844" y="14205"/>
                    </a:cubicBezTo>
                    <a:cubicBezTo>
                      <a:pt x="71904" y="14492"/>
                      <a:pt x="71976" y="14780"/>
                      <a:pt x="72036" y="15067"/>
                    </a:cubicBezTo>
                    <a:cubicBezTo>
                      <a:pt x="71976" y="15186"/>
                      <a:pt x="71904" y="15294"/>
                      <a:pt x="71844" y="15414"/>
                    </a:cubicBezTo>
                    <a:lnTo>
                      <a:pt x="71664" y="15917"/>
                    </a:lnTo>
                    <a:lnTo>
                      <a:pt x="71664" y="15917"/>
                    </a:lnTo>
                    <a:lnTo>
                      <a:pt x="72984" y="16264"/>
                    </a:lnTo>
                    <a:lnTo>
                      <a:pt x="74316" y="16946"/>
                    </a:lnTo>
                    <a:cubicBezTo>
                      <a:pt x="74700" y="17173"/>
                      <a:pt x="75072" y="17412"/>
                      <a:pt x="75456" y="17640"/>
                    </a:cubicBezTo>
                    <a:cubicBezTo>
                      <a:pt x="75708" y="17927"/>
                      <a:pt x="75960" y="18202"/>
                      <a:pt x="76212" y="18490"/>
                    </a:cubicBezTo>
                    <a:lnTo>
                      <a:pt x="76212" y="18490"/>
                    </a:lnTo>
                    <a:cubicBezTo>
                      <a:pt x="75960" y="19399"/>
                      <a:pt x="75708" y="20321"/>
                      <a:pt x="75456" y="21230"/>
                    </a:cubicBezTo>
                    <a:cubicBezTo>
                      <a:pt x="75264" y="22140"/>
                      <a:pt x="75072" y="23061"/>
                      <a:pt x="74880" y="23971"/>
                    </a:cubicBezTo>
                    <a:cubicBezTo>
                      <a:pt x="74760" y="24940"/>
                      <a:pt x="74628" y="25910"/>
                      <a:pt x="74508" y="26879"/>
                    </a:cubicBezTo>
                    <a:cubicBezTo>
                      <a:pt x="74316" y="27741"/>
                      <a:pt x="74124" y="28590"/>
                      <a:pt x="73932" y="29452"/>
                    </a:cubicBezTo>
                    <a:cubicBezTo>
                      <a:pt x="73812" y="29907"/>
                      <a:pt x="73680" y="30362"/>
                      <a:pt x="73560" y="30816"/>
                    </a:cubicBezTo>
                    <a:cubicBezTo>
                      <a:pt x="73428" y="31211"/>
                      <a:pt x="73308" y="31618"/>
                      <a:pt x="73176" y="32013"/>
                    </a:cubicBezTo>
                    <a:cubicBezTo>
                      <a:pt x="72984" y="32408"/>
                      <a:pt x="72804" y="32815"/>
                      <a:pt x="72612" y="33210"/>
                    </a:cubicBezTo>
                    <a:cubicBezTo>
                      <a:pt x="72360" y="33617"/>
                      <a:pt x="72096" y="34012"/>
                      <a:pt x="71844" y="34419"/>
                    </a:cubicBezTo>
                    <a:cubicBezTo>
                      <a:pt x="71592" y="34754"/>
                      <a:pt x="71340" y="35101"/>
                      <a:pt x="71088" y="35436"/>
                    </a:cubicBezTo>
                    <a:lnTo>
                      <a:pt x="69948" y="36297"/>
                    </a:lnTo>
                    <a:lnTo>
                      <a:pt x="68628" y="37147"/>
                    </a:lnTo>
                    <a:lnTo>
                      <a:pt x="67104" y="38009"/>
                    </a:lnTo>
                    <a:lnTo>
                      <a:pt x="67104" y="38009"/>
                    </a:lnTo>
                    <a:lnTo>
                      <a:pt x="67104" y="39206"/>
                    </a:lnTo>
                    <a:cubicBezTo>
                      <a:pt x="67164" y="39553"/>
                      <a:pt x="67236" y="39888"/>
                      <a:pt x="67296" y="40235"/>
                    </a:cubicBezTo>
                    <a:cubicBezTo>
                      <a:pt x="67356" y="40582"/>
                      <a:pt x="67428" y="40917"/>
                      <a:pt x="67488" y="41264"/>
                    </a:cubicBezTo>
                    <a:cubicBezTo>
                      <a:pt x="67680" y="41551"/>
                      <a:pt x="67860" y="41827"/>
                      <a:pt x="68052" y="42114"/>
                    </a:cubicBezTo>
                    <a:cubicBezTo>
                      <a:pt x="68304" y="42688"/>
                      <a:pt x="68568" y="43251"/>
                      <a:pt x="68820" y="43825"/>
                    </a:cubicBezTo>
                    <a:cubicBezTo>
                      <a:pt x="68940" y="44112"/>
                      <a:pt x="69072" y="44400"/>
                      <a:pt x="69192" y="44687"/>
                    </a:cubicBezTo>
                    <a:cubicBezTo>
                      <a:pt x="69252" y="45034"/>
                      <a:pt x="69324" y="45369"/>
                      <a:pt x="69384" y="45716"/>
                    </a:cubicBezTo>
                    <a:lnTo>
                      <a:pt x="69384" y="45716"/>
                    </a:lnTo>
                    <a:lnTo>
                      <a:pt x="71844" y="46745"/>
                    </a:lnTo>
                    <a:lnTo>
                      <a:pt x="74124" y="47763"/>
                    </a:lnTo>
                    <a:lnTo>
                      <a:pt x="78480" y="49989"/>
                    </a:lnTo>
                    <a:lnTo>
                      <a:pt x="80760" y="51197"/>
                    </a:lnTo>
                    <a:lnTo>
                      <a:pt x="83028" y="52215"/>
                    </a:lnTo>
                    <a:lnTo>
                      <a:pt x="85500" y="53076"/>
                    </a:lnTo>
                    <a:lnTo>
                      <a:pt x="88152" y="53926"/>
                    </a:lnTo>
                    <a:lnTo>
                      <a:pt x="88152" y="53926"/>
                    </a:lnTo>
                    <a:lnTo>
                      <a:pt x="92136" y="54788"/>
                    </a:lnTo>
                    <a:lnTo>
                      <a:pt x="96108" y="55637"/>
                    </a:lnTo>
                    <a:lnTo>
                      <a:pt x="98196" y="55984"/>
                    </a:lnTo>
                    <a:lnTo>
                      <a:pt x="100092" y="56499"/>
                    </a:lnTo>
                    <a:lnTo>
                      <a:pt x="101796" y="57181"/>
                    </a:lnTo>
                    <a:lnTo>
                      <a:pt x="103512" y="58043"/>
                    </a:lnTo>
                    <a:lnTo>
                      <a:pt x="103512" y="58043"/>
                    </a:lnTo>
                    <a:lnTo>
                      <a:pt x="105216" y="59240"/>
                    </a:lnTo>
                    <a:cubicBezTo>
                      <a:pt x="105660" y="59634"/>
                      <a:pt x="106092" y="60041"/>
                      <a:pt x="106536" y="60436"/>
                    </a:cubicBezTo>
                    <a:lnTo>
                      <a:pt x="107868" y="61813"/>
                    </a:lnTo>
                    <a:cubicBezTo>
                      <a:pt x="108180" y="62327"/>
                      <a:pt x="108504" y="62830"/>
                      <a:pt x="108816" y="63344"/>
                    </a:cubicBezTo>
                    <a:cubicBezTo>
                      <a:pt x="109128" y="63919"/>
                      <a:pt x="109452" y="64481"/>
                      <a:pt x="109764" y="65056"/>
                    </a:cubicBezTo>
                    <a:cubicBezTo>
                      <a:pt x="110016" y="65630"/>
                      <a:pt x="110268" y="66193"/>
                      <a:pt x="110520" y="66767"/>
                    </a:cubicBezTo>
                    <a:cubicBezTo>
                      <a:pt x="110712" y="67449"/>
                      <a:pt x="110904" y="68144"/>
                      <a:pt x="111096" y="68826"/>
                    </a:cubicBezTo>
                    <a:cubicBezTo>
                      <a:pt x="111216" y="69448"/>
                      <a:pt x="111348" y="70082"/>
                      <a:pt x="111468" y="70705"/>
                    </a:cubicBezTo>
                    <a:lnTo>
                      <a:pt x="112224" y="75157"/>
                    </a:lnTo>
                    <a:cubicBezTo>
                      <a:pt x="112356" y="76700"/>
                      <a:pt x="112476" y="78244"/>
                      <a:pt x="112608" y="79788"/>
                    </a:cubicBezTo>
                    <a:cubicBezTo>
                      <a:pt x="112800" y="83151"/>
                      <a:pt x="112980" y="86526"/>
                      <a:pt x="113172" y="89889"/>
                    </a:cubicBezTo>
                    <a:lnTo>
                      <a:pt x="113172" y="89889"/>
                    </a:lnTo>
                    <a:cubicBezTo>
                      <a:pt x="113232" y="90511"/>
                      <a:pt x="113304" y="91145"/>
                      <a:pt x="113364" y="91768"/>
                    </a:cubicBezTo>
                    <a:cubicBezTo>
                      <a:pt x="113496" y="92342"/>
                      <a:pt x="113616" y="92905"/>
                      <a:pt x="113748" y="93479"/>
                    </a:cubicBezTo>
                    <a:cubicBezTo>
                      <a:pt x="114060" y="94616"/>
                      <a:pt x="114384" y="95765"/>
                      <a:pt x="114696" y="96902"/>
                    </a:cubicBezTo>
                    <a:cubicBezTo>
                      <a:pt x="115068" y="97931"/>
                      <a:pt x="115452" y="98960"/>
                      <a:pt x="115824" y="99990"/>
                    </a:cubicBezTo>
                    <a:cubicBezTo>
                      <a:pt x="115956" y="100564"/>
                      <a:pt x="116076" y="101126"/>
                      <a:pt x="116208" y="101701"/>
                    </a:cubicBezTo>
                    <a:cubicBezTo>
                      <a:pt x="116340" y="102216"/>
                      <a:pt x="116460" y="102730"/>
                      <a:pt x="116592" y="103245"/>
                    </a:cubicBezTo>
                    <a:lnTo>
                      <a:pt x="116592" y="103245"/>
                    </a:lnTo>
                    <a:lnTo>
                      <a:pt x="116772" y="105471"/>
                    </a:lnTo>
                    <a:cubicBezTo>
                      <a:pt x="116832" y="106153"/>
                      <a:pt x="116904" y="106835"/>
                      <a:pt x="116964" y="107517"/>
                    </a:cubicBezTo>
                    <a:cubicBezTo>
                      <a:pt x="117024" y="108714"/>
                      <a:pt x="117096" y="109923"/>
                      <a:pt x="117156" y="111119"/>
                    </a:cubicBezTo>
                    <a:cubicBezTo>
                      <a:pt x="117288" y="111694"/>
                      <a:pt x="117408" y="112256"/>
                      <a:pt x="117540" y="112831"/>
                    </a:cubicBezTo>
                    <a:cubicBezTo>
                      <a:pt x="117660" y="113405"/>
                      <a:pt x="117792" y="113968"/>
                      <a:pt x="117912" y="114542"/>
                    </a:cubicBezTo>
                    <a:cubicBezTo>
                      <a:pt x="118224" y="115057"/>
                      <a:pt x="118548" y="115571"/>
                      <a:pt x="118860" y="116086"/>
                    </a:cubicBezTo>
                    <a:lnTo>
                      <a:pt x="120000" y="117618"/>
                    </a:lnTo>
                    <a:lnTo>
                      <a:pt x="120000" y="117618"/>
                    </a:lnTo>
                    <a:lnTo>
                      <a:pt x="120000" y="119676"/>
                    </a:lnTo>
                    <a:lnTo>
                      <a:pt x="120000" y="119676"/>
                    </a:lnTo>
                    <a:close/>
                  </a:path>
                </a:pathLst>
              </a:custGeom>
              <a:solidFill>
                <a:srgbClr val="3F3F3F"/>
              </a:solidFill>
              <a:ln>
                <a:noFill/>
              </a:ln>
            </p:spPr>
            <p:txBody>
              <a:bodyPr spcFirstLastPara="1" wrap="square" lIns="68575" tIns="34275" rIns="68575" bIns="34275" anchor="t" anchorCtr="0">
                <a:no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srgbClr val="000000"/>
                  </a:solidFill>
                  <a:effectLst/>
                  <a:uLnTx/>
                  <a:uFillTx/>
                  <a:latin typeface="FlandersArtSans-Regular" panose="00000500000000000000" pitchFamily="2" charset="0"/>
                  <a:ea typeface="Arial"/>
                  <a:cs typeface="Arial"/>
                  <a:sym typeface="Arial"/>
                </a:endParaRPr>
              </a:p>
            </p:txBody>
          </p:sp>
        </p:grpSp>
        <p:sp>
          <p:nvSpPr>
            <p:cNvPr id="36" name="Shape 268"/>
            <p:cNvSpPr txBox="1"/>
            <p:nvPr/>
          </p:nvSpPr>
          <p:spPr>
            <a:xfrm>
              <a:off x="1321836" y="2694505"/>
              <a:ext cx="2184776" cy="692996"/>
            </a:xfrm>
            <a:prstGeom prst="rect">
              <a:avLst/>
            </a:prstGeom>
            <a:noFill/>
            <a:ln>
              <a:noFill/>
            </a:ln>
          </p:spPr>
          <p:txBody>
            <a:bodyPr spcFirstLastPara="1" wrap="square" lIns="0" tIns="0" rIns="0" bIns="0"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600" i="0" u="none" strike="noStrike" kern="1200" cap="none" spc="0" normalizeH="0" baseline="0" dirty="0">
                  <a:ln>
                    <a:noFill/>
                  </a:ln>
                  <a:solidFill>
                    <a:srgbClr val="000000"/>
                  </a:solidFill>
                  <a:effectLst/>
                  <a:uLnTx/>
                  <a:uFillTx/>
                  <a:latin typeface="FlandersArtSans-Regular" panose="00000500000000000000" pitchFamily="2" charset="0"/>
                  <a:ea typeface="Calibri"/>
                  <a:cs typeface="Calibri"/>
                  <a:sym typeface="Calibri"/>
                </a:rPr>
                <a:t>Bepalen van</a:t>
              </a:r>
              <a:r>
                <a:rPr kumimoji="0" lang="nl-BE" sz="1600" i="0" u="none" strike="noStrike" kern="1200" cap="none" spc="0" normalizeH="0" dirty="0">
                  <a:ln>
                    <a:noFill/>
                  </a:ln>
                  <a:solidFill>
                    <a:srgbClr val="000000"/>
                  </a:solidFill>
                  <a:effectLst/>
                  <a:uLnTx/>
                  <a:uFillTx/>
                  <a:latin typeface="FlandersArtSans-Regular" panose="00000500000000000000" pitchFamily="2" charset="0"/>
                  <a:ea typeface="Calibri"/>
                  <a:cs typeface="Calibri"/>
                  <a:sym typeface="Calibri"/>
                </a:rPr>
                <a:t> informatienoden en informatiestrategie</a:t>
              </a:r>
              <a:endParaRPr kumimoji="0" lang="nl-BE" sz="2400" i="0" u="none" strike="noStrike" kern="1200" cap="none" spc="0" normalizeH="0" baseline="0" dirty="0">
                <a:ln>
                  <a:noFill/>
                </a:ln>
                <a:solidFill>
                  <a:srgbClr val="373636"/>
                </a:solidFill>
                <a:effectLst/>
                <a:uLnTx/>
                <a:uFillTx/>
                <a:latin typeface="FlandersArtSans-Regular" panose="00000500000000000000" pitchFamily="2" charset="0"/>
              </a:endParaRPr>
            </a:p>
          </p:txBody>
        </p:sp>
        <p:sp>
          <p:nvSpPr>
            <p:cNvPr id="37" name="Shape 269"/>
            <p:cNvSpPr txBox="1"/>
            <p:nvPr/>
          </p:nvSpPr>
          <p:spPr>
            <a:xfrm>
              <a:off x="3729482" y="2694505"/>
              <a:ext cx="2184776" cy="692996"/>
            </a:xfrm>
            <a:prstGeom prst="rect">
              <a:avLst/>
            </a:prstGeom>
            <a:noFill/>
            <a:ln>
              <a:noFill/>
            </a:ln>
          </p:spPr>
          <p:txBody>
            <a:bodyPr spcFirstLastPara="1" wrap="square" lIns="0" tIns="0" rIns="0" bIns="0"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600" i="0" u="none" strike="noStrike" kern="1200" cap="none" spc="0" normalizeH="0" baseline="0" dirty="0">
                  <a:ln>
                    <a:noFill/>
                  </a:ln>
                  <a:solidFill>
                    <a:srgbClr val="000000"/>
                  </a:solidFill>
                  <a:effectLst/>
                  <a:uLnTx/>
                  <a:uFillTx/>
                  <a:latin typeface="FlandersArtSans-Regular" panose="00000500000000000000" pitchFamily="2" charset="0"/>
                  <a:ea typeface="Calibri"/>
                  <a:cs typeface="Calibri"/>
                  <a:sym typeface="Calibri"/>
                </a:rPr>
                <a:t>Integreren van noden en strategie in projectplan</a:t>
              </a:r>
              <a:endParaRPr kumimoji="0" lang="nl-BE" sz="2400" i="0" u="none" strike="noStrike" kern="1200" cap="none" spc="0" normalizeH="0" baseline="0" dirty="0">
                <a:ln>
                  <a:noFill/>
                </a:ln>
                <a:solidFill>
                  <a:srgbClr val="373636"/>
                </a:solidFill>
                <a:effectLst/>
                <a:uLnTx/>
                <a:uFillTx/>
                <a:latin typeface="FlandersArtSans-Regular" panose="00000500000000000000" pitchFamily="2" charset="0"/>
              </a:endParaRPr>
            </a:p>
          </p:txBody>
        </p:sp>
        <p:sp>
          <p:nvSpPr>
            <p:cNvPr id="38" name="Shape 270"/>
            <p:cNvSpPr txBox="1"/>
            <p:nvPr/>
          </p:nvSpPr>
          <p:spPr>
            <a:xfrm>
              <a:off x="6148456" y="2694505"/>
              <a:ext cx="2184776" cy="692996"/>
            </a:xfrm>
            <a:prstGeom prst="rect">
              <a:avLst/>
            </a:prstGeom>
            <a:noFill/>
            <a:ln>
              <a:noFill/>
            </a:ln>
          </p:spPr>
          <p:txBody>
            <a:bodyPr spcFirstLastPara="1" wrap="square" lIns="0" tIns="0" rIns="0" bIns="0"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600" i="0" u="none" strike="noStrike" kern="1200" cap="none" spc="0" normalizeH="0" baseline="0" dirty="0">
                  <a:ln>
                    <a:noFill/>
                  </a:ln>
                  <a:solidFill>
                    <a:srgbClr val="000000"/>
                  </a:solidFill>
                  <a:effectLst/>
                  <a:uLnTx/>
                  <a:uFillTx/>
                  <a:latin typeface="FlandersArtSans-Regular" panose="00000500000000000000" pitchFamily="2" charset="0"/>
                  <a:ea typeface="Calibri"/>
                  <a:cs typeface="Calibri"/>
                  <a:sym typeface="Calibri"/>
                </a:rPr>
                <a:t>Uitwerken van informatiemodel op basis van behoeften</a:t>
              </a:r>
              <a:endParaRPr kumimoji="0" lang="nl-BE" sz="2400" i="0" u="none" strike="noStrike" kern="1200" cap="none" spc="0" normalizeH="0" baseline="0" dirty="0">
                <a:ln>
                  <a:noFill/>
                </a:ln>
                <a:solidFill>
                  <a:srgbClr val="373636"/>
                </a:solidFill>
                <a:effectLst/>
                <a:uLnTx/>
                <a:uFillTx/>
                <a:latin typeface="FlandersArtSans-Regular" panose="00000500000000000000" pitchFamily="2" charset="0"/>
              </a:endParaRPr>
            </a:p>
          </p:txBody>
        </p:sp>
        <p:sp>
          <p:nvSpPr>
            <p:cNvPr id="39" name="Shape 271"/>
            <p:cNvSpPr txBox="1"/>
            <p:nvPr/>
          </p:nvSpPr>
          <p:spPr>
            <a:xfrm>
              <a:off x="8555861" y="2694505"/>
              <a:ext cx="2184776" cy="692996"/>
            </a:xfrm>
            <a:prstGeom prst="rect">
              <a:avLst/>
            </a:prstGeom>
            <a:noFill/>
            <a:ln>
              <a:noFill/>
            </a:ln>
          </p:spPr>
          <p:txBody>
            <a:bodyPr spcFirstLastPara="1" wrap="square" lIns="0" tIns="0" rIns="0" bIns="0"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600" i="0" u="none" strike="noStrike" kern="1200" cap="none" spc="0" normalizeH="0" baseline="0" dirty="0">
                  <a:ln>
                    <a:noFill/>
                  </a:ln>
                  <a:solidFill>
                    <a:srgbClr val="000000"/>
                  </a:solidFill>
                  <a:effectLst/>
                  <a:uLnTx/>
                  <a:uFillTx/>
                  <a:latin typeface="FlandersArtSans-Regular" panose="00000500000000000000" pitchFamily="2" charset="0"/>
                  <a:ea typeface="Calibri"/>
                  <a:cs typeface="Calibri"/>
                  <a:sym typeface="Calibri"/>
                </a:rPr>
                <a:t>Implementeren van semantische afspraken in informatiesystemen</a:t>
              </a:r>
              <a:endParaRPr kumimoji="0" lang="nl-BE" sz="2400" i="0" u="none" strike="noStrike" kern="1200" cap="none" spc="0" normalizeH="0" baseline="0" dirty="0">
                <a:ln>
                  <a:noFill/>
                </a:ln>
                <a:solidFill>
                  <a:srgbClr val="373636"/>
                </a:solidFill>
                <a:effectLst/>
                <a:uLnTx/>
                <a:uFillTx/>
                <a:latin typeface="FlandersArtSans-Regular" panose="00000500000000000000" pitchFamily="2" charset="0"/>
              </a:endParaRPr>
            </a:p>
          </p:txBody>
        </p:sp>
      </p:grpSp>
    </p:spTree>
    <p:extLst>
      <p:ext uri="{BB962C8B-B14F-4D97-AF65-F5344CB8AC3E}">
        <p14:creationId xmlns:p14="http://schemas.microsoft.com/office/powerpoint/2010/main" val="14414121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5C3F3-0C93-4B56-AEB3-D3D7D6C5B5D1}"/>
              </a:ext>
            </a:extLst>
          </p:cNvPr>
          <p:cNvSpPr>
            <a:spLocks noGrp="1"/>
          </p:cNvSpPr>
          <p:nvPr>
            <p:ph type="title"/>
          </p:nvPr>
        </p:nvSpPr>
        <p:spPr/>
        <p:txBody>
          <a:bodyPr/>
          <a:lstStyle/>
          <a:p>
            <a:r>
              <a:rPr lang="nl-BE" dirty="0"/>
              <a:t>Entiteiten</a:t>
            </a:r>
          </a:p>
        </p:txBody>
      </p:sp>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39</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1875425531"/>
              </p:ext>
            </p:extLst>
          </p:nvPr>
        </p:nvGraphicFramePr>
        <p:xfrm>
          <a:off x="1216200" y="1495361"/>
          <a:ext cx="8522215" cy="2560320"/>
        </p:xfrm>
        <a:graphic>
          <a:graphicData uri="http://schemas.openxmlformats.org/drawingml/2006/table">
            <a:tbl>
              <a:tblPr firstRow="1" bandRow="1">
                <a:tableStyleId>{93296810-A885-4BE3-A3E7-6D5BEEA58F35}</a:tableStyleId>
              </a:tblPr>
              <a:tblGrid>
                <a:gridCol w="1252687">
                  <a:extLst>
                    <a:ext uri="{9D8B030D-6E8A-4147-A177-3AD203B41FA5}">
                      <a16:colId xmlns:a16="http://schemas.microsoft.com/office/drawing/2014/main" val="754051059"/>
                    </a:ext>
                  </a:extLst>
                </a:gridCol>
                <a:gridCol w="2278509">
                  <a:extLst>
                    <a:ext uri="{9D8B030D-6E8A-4147-A177-3AD203B41FA5}">
                      <a16:colId xmlns:a16="http://schemas.microsoft.com/office/drawing/2014/main" val="2101226772"/>
                    </a:ext>
                  </a:extLst>
                </a:gridCol>
                <a:gridCol w="1972734">
                  <a:extLst>
                    <a:ext uri="{9D8B030D-6E8A-4147-A177-3AD203B41FA5}">
                      <a16:colId xmlns:a16="http://schemas.microsoft.com/office/drawing/2014/main" val="2550773550"/>
                    </a:ext>
                  </a:extLst>
                </a:gridCol>
                <a:gridCol w="3018285">
                  <a:extLst>
                    <a:ext uri="{9D8B030D-6E8A-4147-A177-3AD203B41FA5}">
                      <a16:colId xmlns:a16="http://schemas.microsoft.com/office/drawing/2014/main" val="1506354981"/>
                    </a:ext>
                  </a:extLst>
                </a:gridCol>
              </a:tblGrid>
              <a:tr h="428625">
                <a:tc>
                  <a:txBody>
                    <a:bodyPr/>
                    <a:lstStyle/>
                    <a:p>
                      <a:pPr fontAlgn="t"/>
                      <a:endParaRPr lang="nl-BE" dirty="0">
                        <a:effectLst/>
                        <a:latin typeface="FlandersArtSans-Regular"/>
                      </a:endParaRPr>
                    </a:p>
                    <a:p>
                      <a:pPr fontAlgn="base"/>
                      <a:r>
                        <a:rPr lang="nl-BE" sz="1500" dirty="0">
                          <a:effectLst/>
                          <a:latin typeface="FlandersArtSans-Regular"/>
                        </a:rPr>
                        <a:t>identificatie​</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naam​</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aantal vestigingen​</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Adres maatschappelijke zetel​</a:t>
                      </a:r>
                      <a:endParaRPr lang="nl-BE" dirty="0">
                        <a:solidFill>
                          <a:srgbClr val="373636"/>
                        </a:solidFill>
                        <a:effectLst/>
                        <a:latin typeface="FlandersArtSans-Regular"/>
                      </a:endParaRPr>
                    </a:p>
                  </a:txBody>
                  <a:tcPr/>
                </a:tc>
                <a:extLst>
                  <a:ext uri="{0D108BD9-81ED-4DB2-BD59-A6C34878D82A}">
                    <a16:rowId xmlns:a16="http://schemas.microsoft.com/office/drawing/2014/main" val="780378584"/>
                  </a:ext>
                </a:extLst>
              </a:tr>
              <a:tr h="428625">
                <a:tc>
                  <a:txBody>
                    <a:bodyPr/>
                    <a:lstStyle/>
                    <a:p>
                      <a:pPr fontAlgn="base"/>
                      <a:endParaRPr lang="nl-BE" sz="1500" dirty="0">
                        <a:effectLst/>
                        <a:latin typeface="FlandersArtSans-Regular"/>
                      </a:endParaRPr>
                    </a:p>
                    <a:p>
                      <a:pPr lvl="0" fontAlgn="base">
                        <a:buNone/>
                      </a:pPr>
                      <a:r>
                        <a:rPr lang="nl-BE" sz="1500" dirty="0">
                          <a:effectLst/>
                          <a:latin typeface="FlandersArtSans-Regular"/>
                        </a:rPr>
                        <a:t>001​</a:t>
                      </a:r>
                      <a:endParaRPr lang="nl-BE" dirty="0">
                        <a:solidFill>
                          <a:srgbClr val="373636"/>
                        </a:solidFill>
                        <a:effectLst/>
                        <a:latin typeface="FlandersArtSans-Regular"/>
                      </a:endParaRPr>
                    </a:p>
                  </a:txBody>
                  <a:tcPr/>
                </a:tc>
                <a:tc>
                  <a:txBody>
                    <a:bodyPr/>
                    <a:lstStyle/>
                    <a:p>
                      <a:pPr fontAlgn="base"/>
                      <a:endParaRPr lang="nl-BE" sz="1500" dirty="0">
                        <a:effectLst/>
                        <a:latin typeface="FlandersArtSans-Regular"/>
                      </a:endParaRPr>
                    </a:p>
                    <a:p>
                      <a:pPr lvl="0" fontAlgn="base">
                        <a:buNone/>
                      </a:pPr>
                      <a:r>
                        <a:rPr lang="nl-BE" sz="1500" dirty="0" err="1">
                          <a:effectLst/>
                          <a:latin typeface="FlandersArtSans-Regular"/>
                        </a:rPr>
                        <a:t>Belfius</a:t>
                      </a:r>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base"/>
                      <a:endParaRPr lang="nl-BE" sz="1500" dirty="0">
                        <a:effectLst/>
                        <a:latin typeface="FlandersArtSans-Regular"/>
                      </a:endParaRPr>
                    </a:p>
                    <a:p>
                      <a:pPr lvl="0" fontAlgn="base">
                        <a:buNone/>
                      </a:pPr>
                      <a:r>
                        <a:rPr lang="nl-BE" sz="1500" dirty="0">
                          <a:effectLst/>
                          <a:latin typeface="FlandersArtSans-Regular"/>
                        </a:rPr>
                        <a:t>500​</a:t>
                      </a:r>
                      <a:endParaRPr lang="nl-BE" dirty="0">
                        <a:solidFill>
                          <a:srgbClr val="373636"/>
                        </a:solidFill>
                        <a:effectLst/>
                        <a:latin typeface="FlandersArtSans-Regular"/>
                      </a:endParaRPr>
                    </a:p>
                  </a:txBody>
                  <a:tcPr/>
                </a:tc>
                <a:tc>
                  <a:txBody>
                    <a:bodyPr/>
                    <a:lstStyle/>
                    <a:p>
                      <a:pPr fontAlgn="t"/>
                      <a:endParaRPr lang="nl-BE" sz="1500" b="0" i="0" u="none" strike="noStrike" noProof="0" dirty="0">
                        <a:solidFill>
                          <a:srgbClr val="373636"/>
                        </a:solidFill>
                        <a:effectLst/>
                        <a:latin typeface="FlandersArtSans-Regular"/>
                      </a:endParaRPr>
                    </a:p>
                    <a:p>
                      <a:pPr lvl="0" algn="l" fontAlgn="t">
                        <a:buNone/>
                      </a:pPr>
                      <a:r>
                        <a:rPr lang="nl-BE" sz="1500" b="0" i="0" u="none" strike="noStrike" noProof="0" dirty="0">
                          <a:solidFill>
                            <a:srgbClr val="373636"/>
                          </a:solidFill>
                          <a:effectLst/>
                          <a:latin typeface="FlandersArtSans-Regular"/>
                        </a:rPr>
                        <a:t>...</a:t>
                      </a:r>
                      <a:endParaRPr lang="nl-BE" dirty="0">
                        <a:effectLst/>
                      </a:endParaRPr>
                    </a:p>
                    <a:p>
                      <a:pPr lvl="0" fontAlgn="t">
                        <a:buNone/>
                      </a:pPr>
                      <a:endParaRPr lang="nl-BE" sz="1500" b="0" i="0" u="none" strike="noStrike" noProof="0" dirty="0">
                        <a:solidFill>
                          <a:srgbClr val="373636"/>
                        </a:solidFill>
                        <a:effectLst/>
                        <a:latin typeface="FlandersArtSans-Regular"/>
                      </a:endParaRPr>
                    </a:p>
                  </a:txBody>
                  <a:tcPr/>
                </a:tc>
                <a:extLst>
                  <a:ext uri="{0D108BD9-81ED-4DB2-BD59-A6C34878D82A}">
                    <a16:rowId xmlns:a16="http://schemas.microsoft.com/office/drawing/2014/main" val="237014461"/>
                  </a:ext>
                </a:extLst>
              </a:tr>
              <a:tr h="428625">
                <a:tc>
                  <a:txBody>
                    <a:bodyPr/>
                    <a:lstStyle/>
                    <a:p>
                      <a:pPr fontAlgn="t"/>
                      <a:endParaRPr lang="nl-BE" dirty="0">
                        <a:effectLst/>
                        <a:latin typeface="FlandersArtSans-Regular"/>
                      </a:endParaRPr>
                    </a:p>
                    <a:p>
                      <a:pPr fontAlgn="base"/>
                      <a:r>
                        <a:rPr lang="nl-BE" sz="1500" dirty="0">
                          <a:effectLst/>
                          <a:latin typeface="FlandersArtSans-Regular"/>
                        </a:rPr>
                        <a:t>002​</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KBC​</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1500</a:t>
                      </a:r>
                    </a:p>
                  </a:txBody>
                  <a:tcPr/>
                </a:tc>
                <a:tc>
                  <a:txBody>
                    <a:bodyPr/>
                    <a:lstStyle/>
                    <a:p>
                      <a:pPr lvl="0" algn="l" fontAlgn="base">
                        <a:buNone/>
                      </a:pPr>
                      <a:r>
                        <a:rPr lang="nl-BE" sz="1500" b="0" i="0" u="none" strike="noStrike" noProof="0" dirty="0">
                          <a:solidFill>
                            <a:srgbClr val="373636"/>
                          </a:solidFill>
                          <a:effectLst/>
                          <a:latin typeface="FlandersArtSans-Regular"/>
                        </a:rPr>
                        <a:t>...</a:t>
                      </a:r>
                      <a:endParaRPr lang="nl-BE" dirty="0">
                        <a:effectLst/>
                      </a:endParaRPr>
                    </a:p>
                    <a:p>
                      <a:pPr lvl="0" fontAlgn="base">
                        <a:buNone/>
                      </a:pPr>
                      <a:endParaRPr lang="nl-BE" sz="1500" dirty="0">
                        <a:effectLst/>
                        <a:latin typeface="FlandersArtSans-Regular"/>
                      </a:endParaRPr>
                    </a:p>
                  </a:txBody>
                  <a:tcPr/>
                </a:tc>
                <a:extLst>
                  <a:ext uri="{0D108BD9-81ED-4DB2-BD59-A6C34878D82A}">
                    <a16:rowId xmlns:a16="http://schemas.microsoft.com/office/drawing/2014/main" val="1782143537"/>
                  </a:ext>
                </a:extLst>
              </a:tr>
              <a:tr h="583856">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extLst>
                  <a:ext uri="{0D108BD9-81ED-4DB2-BD59-A6C34878D82A}">
                    <a16:rowId xmlns:a16="http://schemas.microsoft.com/office/drawing/2014/main" val="227345430"/>
                  </a:ext>
                </a:extLst>
              </a:tr>
            </a:tbl>
          </a:graphicData>
        </a:graphic>
      </p:graphicFrame>
      <p:sp>
        <p:nvSpPr>
          <p:cNvPr id="15" name="Rectangle 14">
            <a:extLst>
              <a:ext uri="{FF2B5EF4-FFF2-40B4-BE49-F238E27FC236}">
                <a16:creationId xmlns:a16="http://schemas.microsoft.com/office/drawing/2014/main" id="{44036846-E66F-470D-AADD-D169C21E4323}"/>
              </a:ext>
            </a:extLst>
          </p:cNvPr>
          <p:cNvSpPr/>
          <p:nvPr/>
        </p:nvSpPr>
        <p:spPr>
          <a:xfrm>
            <a:off x="1221139" y="2328095"/>
            <a:ext cx="8128046" cy="3297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1BDCA1-F79A-4EC4-96CB-1B7A195492B2}"/>
              </a:ext>
            </a:extLst>
          </p:cNvPr>
          <p:cNvSpPr txBox="1"/>
          <p:nvPr/>
        </p:nvSpPr>
        <p:spPr>
          <a:xfrm>
            <a:off x="353097" y="2306133"/>
            <a:ext cx="654306" cy="3692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t>Bank</a:t>
            </a:r>
            <a:endParaRPr lang="en-US"/>
          </a:p>
        </p:txBody>
      </p:sp>
      <p:graphicFrame>
        <p:nvGraphicFramePr>
          <p:cNvPr id="19" name="Google Shape;342;p48">
            <a:extLst>
              <a:ext uri="{FF2B5EF4-FFF2-40B4-BE49-F238E27FC236}">
                <a16:creationId xmlns:a16="http://schemas.microsoft.com/office/drawing/2014/main" id="{E08E6C5B-93CF-4718-884D-4C90AD2A4F50}"/>
              </a:ext>
            </a:extLst>
          </p:cNvPr>
          <p:cNvGraphicFramePr/>
          <p:nvPr>
            <p:extLst/>
          </p:nvPr>
        </p:nvGraphicFramePr>
        <p:xfrm>
          <a:off x="1209393" y="4272437"/>
          <a:ext cx="2706627" cy="1915721"/>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396940">
                <a:tc>
                  <a:txBody>
                    <a:bodyPr/>
                    <a:lstStyle/>
                    <a:p>
                      <a:pPr marL="0" lvl="0" indent="0" algn="ctr" rtl="0">
                        <a:spcBef>
                          <a:spcPts val="0"/>
                        </a:spcBef>
                        <a:spcAft>
                          <a:spcPts val="0"/>
                        </a:spcAft>
                        <a:buNone/>
                      </a:pPr>
                      <a:r>
                        <a:rPr lang="en" sz="2000" b="1">
                          <a:solidFill>
                            <a:srgbClr val="FFFFFF"/>
                          </a:solidFill>
                        </a:rPr>
                        <a:t>Bank</a:t>
                      </a:r>
                      <a:endParaRPr sz="2000" b="1">
                        <a:solidFill>
                          <a:srgbClr val="FFFFFF"/>
                        </a:solidFill>
                      </a:endParaRPr>
                    </a:p>
                  </a:txBody>
                  <a:tcPr marL="99044" marR="99044" marT="99044" marB="99044">
                    <a:solidFill>
                      <a:schemeClr val="accent1"/>
                    </a:solidFill>
                  </a:tcPr>
                </a:tc>
                <a:extLst>
                  <a:ext uri="{0D108BD9-81ED-4DB2-BD59-A6C34878D82A}">
                    <a16:rowId xmlns:a16="http://schemas.microsoft.com/office/drawing/2014/main" val="10000"/>
                  </a:ext>
                </a:extLst>
              </a:tr>
              <a:tr h="1412833">
                <a:tc>
                  <a:txBody>
                    <a:bodyPr/>
                    <a:lstStyle/>
                    <a:p>
                      <a:pPr marL="0" lvl="0" indent="0">
                        <a:spcBef>
                          <a:spcPts val="0"/>
                        </a:spcBef>
                        <a:spcAft>
                          <a:spcPts val="0"/>
                        </a:spcAft>
                        <a:buNone/>
                      </a:pPr>
                      <a:endParaRPr lang="en-US" sz="1500"/>
                    </a:p>
                  </a:txBody>
                  <a:tcPr marL="99044" marR="99044" marT="99044" marB="99044"/>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948097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8012" r="8014"/>
          <a:stretch/>
        </p:blipFill>
        <p:spPr>
          <a:xfrm>
            <a:off x="-38100" y="-533400"/>
            <a:ext cx="9982200" cy="7924800"/>
          </a:xfrm>
          <a:prstGeom prst="rect">
            <a:avLst/>
          </a:prstGeom>
        </p:spPr>
      </p:pic>
      <p:sp>
        <p:nvSpPr>
          <p:cNvPr id="2" name="Slide Number Placeholder 1"/>
          <p:cNvSpPr>
            <a:spLocks noGrp="1"/>
          </p:cNvSpPr>
          <p:nvPr>
            <p:ph type="sldNum" sz="quarter" idx="4"/>
          </p:nvPr>
        </p:nvSpPr>
        <p:spPr/>
        <p:txBody>
          <a:bodyPr/>
          <a:lstStyle/>
          <a:p>
            <a:fld id="{C9C406F6-A053-43CA-AEC8-FA3EEE83A3FB}" type="slidenum">
              <a:rPr lang="nl-BE" smtClean="0"/>
              <a:pPr/>
              <a:t>4</a:t>
            </a:fld>
            <a:endParaRPr lang="nl-BE" dirty="0"/>
          </a:p>
        </p:txBody>
      </p:sp>
      <p:sp>
        <p:nvSpPr>
          <p:cNvPr id="6" name="Rectangle 5"/>
          <p:cNvSpPr/>
          <p:nvPr/>
        </p:nvSpPr>
        <p:spPr>
          <a:xfrm>
            <a:off x="-38100" y="-533400"/>
            <a:ext cx="9982200" cy="79248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t>Interoperabiliteit is de mogelijkheid van verschillende autonome organisaties of systemen om met elkaar te communiceren en samen te werken</a:t>
            </a:r>
          </a:p>
        </p:txBody>
      </p:sp>
    </p:spTree>
    <p:extLst>
      <p:ext uri="{BB962C8B-B14F-4D97-AF65-F5344CB8AC3E}">
        <p14:creationId xmlns:p14="http://schemas.microsoft.com/office/powerpoint/2010/main" val="14811244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5C3F3-0C93-4B56-AEB3-D3D7D6C5B5D1}"/>
              </a:ext>
            </a:extLst>
          </p:cNvPr>
          <p:cNvSpPr>
            <a:spLocks noGrp="1"/>
          </p:cNvSpPr>
          <p:nvPr>
            <p:ph type="title"/>
          </p:nvPr>
        </p:nvSpPr>
        <p:spPr/>
        <p:txBody>
          <a:bodyPr/>
          <a:lstStyle/>
          <a:p>
            <a:r>
              <a:rPr lang="nl-BE" dirty="0"/>
              <a:t>Eigenschappen</a:t>
            </a:r>
          </a:p>
        </p:txBody>
      </p:sp>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40</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4112101244"/>
              </p:ext>
            </p:extLst>
          </p:nvPr>
        </p:nvGraphicFramePr>
        <p:xfrm>
          <a:off x="1216200" y="1485823"/>
          <a:ext cx="8522215" cy="2560320"/>
        </p:xfrm>
        <a:graphic>
          <a:graphicData uri="http://schemas.openxmlformats.org/drawingml/2006/table">
            <a:tbl>
              <a:tblPr firstRow="1" bandRow="1">
                <a:tableStyleId>{93296810-A885-4BE3-A3E7-6D5BEEA58F35}</a:tableStyleId>
              </a:tblPr>
              <a:tblGrid>
                <a:gridCol w="1252687">
                  <a:extLst>
                    <a:ext uri="{9D8B030D-6E8A-4147-A177-3AD203B41FA5}">
                      <a16:colId xmlns:a16="http://schemas.microsoft.com/office/drawing/2014/main" val="754051059"/>
                    </a:ext>
                  </a:extLst>
                </a:gridCol>
                <a:gridCol w="2278509">
                  <a:extLst>
                    <a:ext uri="{9D8B030D-6E8A-4147-A177-3AD203B41FA5}">
                      <a16:colId xmlns:a16="http://schemas.microsoft.com/office/drawing/2014/main" val="2101226772"/>
                    </a:ext>
                  </a:extLst>
                </a:gridCol>
                <a:gridCol w="1972734">
                  <a:extLst>
                    <a:ext uri="{9D8B030D-6E8A-4147-A177-3AD203B41FA5}">
                      <a16:colId xmlns:a16="http://schemas.microsoft.com/office/drawing/2014/main" val="2550773550"/>
                    </a:ext>
                  </a:extLst>
                </a:gridCol>
                <a:gridCol w="3018285">
                  <a:extLst>
                    <a:ext uri="{9D8B030D-6E8A-4147-A177-3AD203B41FA5}">
                      <a16:colId xmlns:a16="http://schemas.microsoft.com/office/drawing/2014/main" val="1506354981"/>
                    </a:ext>
                  </a:extLst>
                </a:gridCol>
              </a:tblGrid>
              <a:tr h="428625">
                <a:tc>
                  <a:txBody>
                    <a:bodyPr/>
                    <a:lstStyle/>
                    <a:p>
                      <a:pPr fontAlgn="t"/>
                      <a:endParaRPr lang="nl-BE" dirty="0">
                        <a:effectLst/>
                        <a:latin typeface="FlandersArtSans-Regular"/>
                      </a:endParaRPr>
                    </a:p>
                    <a:p>
                      <a:pPr fontAlgn="base"/>
                      <a:r>
                        <a:rPr lang="nl-BE" sz="1500" dirty="0">
                          <a:effectLst/>
                          <a:latin typeface="FlandersArtSans-Regular"/>
                        </a:rPr>
                        <a:t>identificatie​</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naam​</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aantal vestigingen​</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Adres maatschappelijke zetel​</a:t>
                      </a:r>
                      <a:endParaRPr lang="nl-BE" dirty="0">
                        <a:solidFill>
                          <a:srgbClr val="373636"/>
                        </a:solidFill>
                        <a:effectLst/>
                        <a:latin typeface="FlandersArtSans-Regular"/>
                      </a:endParaRPr>
                    </a:p>
                  </a:txBody>
                  <a:tcPr/>
                </a:tc>
                <a:extLst>
                  <a:ext uri="{0D108BD9-81ED-4DB2-BD59-A6C34878D82A}">
                    <a16:rowId xmlns:a16="http://schemas.microsoft.com/office/drawing/2014/main" val="780378584"/>
                  </a:ext>
                </a:extLst>
              </a:tr>
              <a:tr h="428625">
                <a:tc>
                  <a:txBody>
                    <a:bodyPr/>
                    <a:lstStyle/>
                    <a:p>
                      <a:pPr fontAlgn="base"/>
                      <a:endParaRPr lang="nl-BE" sz="1500" dirty="0">
                        <a:effectLst/>
                        <a:latin typeface="FlandersArtSans-Regular"/>
                      </a:endParaRPr>
                    </a:p>
                    <a:p>
                      <a:pPr lvl="0" fontAlgn="base">
                        <a:buNone/>
                      </a:pPr>
                      <a:r>
                        <a:rPr lang="nl-BE" sz="1500" dirty="0">
                          <a:effectLst/>
                          <a:latin typeface="FlandersArtSans-Regular"/>
                        </a:rPr>
                        <a:t>001​</a:t>
                      </a:r>
                      <a:endParaRPr lang="nl-BE" dirty="0">
                        <a:solidFill>
                          <a:srgbClr val="373636"/>
                        </a:solidFill>
                        <a:effectLst/>
                        <a:latin typeface="FlandersArtSans-Regular"/>
                      </a:endParaRPr>
                    </a:p>
                  </a:txBody>
                  <a:tcPr/>
                </a:tc>
                <a:tc>
                  <a:txBody>
                    <a:bodyPr/>
                    <a:lstStyle/>
                    <a:p>
                      <a:pPr fontAlgn="base"/>
                      <a:endParaRPr lang="nl-BE" sz="1500" dirty="0">
                        <a:effectLst/>
                        <a:latin typeface="FlandersArtSans-Regular"/>
                      </a:endParaRPr>
                    </a:p>
                    <a:p>
                      <a:pPr lvl="0" fontAlgn="base">
                        <a:buNone/>
                      </a:pPr>
                      <a:r>
                        <a:rPr lang="nl-BE" sz="1500" dirty="0" err="1">
                          <a:effectLst/>
                          <a:latin typeface="FlandersArtSans-Regular"/>
                        </a:rPr>
                        <a:t>Belfius</a:t>
                      </a:r>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base"/>
                      <a:endParaRPr lang="nl-BE" sz="1500" dirty="0">
                        <a:effectLst/>
                        <a:latin typeface="FlandersArtSans-Regular"/>
                      </a:endParaRPr>
                    </a:p>
                    <a:p>
                      <a:pPr lvl="0" fontAlgn="base">
                        <a:buNone/>
                      </a:pPr>
                      <a:r>
                        <a:rPr lang="nl-BE" sz="1500" dirty="0">
                          <a:effectLst/>
                          <a:latin typeface="FlandersArtSans-Regular"/>
                        </a:rPr>
                        <a:t>500​</a:t>
                      </a:r>
                      <a:endParaRPr lang="nl-BE" dirty="0">
                        <a:solidFill>
                          <a:srgbClr val="373636"/>
                        </a:solidFill>
                        <a:effectLst/>
                        <a:latin typeface="FlandersArtSans-Regular"/>
                      </a:endParaRPr>
                    </a:p>
                  </a:txBody>
                  <a:tcPr/>
                </a:tc>
                <a:tc>
                  <a:txBody>
                    <a:bodyPr/>
                    <a:lstStyle/>
                    <a:p>
                      <a:pPr fontAlgn="t"/>
                      <a:endParaRPr lang="nl-BE" sz="1500" b="0" i="0" u="none" strike="noStrike" noProof="0" dirty="0">
                        <a:solidFill>
                          <a:srgbClr val="373636"/>
                        </a:solidFill>
                        <a:effectLst/>
                        <a:latin typeface="FlandersArtSans-Regular"/>
                      </a:endParaRPr>
                    </a:p>
                    <a:p>
                      <a:pPr lvl="0" fontAlgn="t">
                        <a:buNone/>
                      </a:pPr>
                      <a:r>
                        <a:rPr lang="nl-BE" sz="1500" b="0" i="0" u="none" strike="noStrike" noProof="0" dirty="0">
                          <a:solidFill>
                            <a:srgbClr val="373636"/>
                          </a:solidFill>
                          <a:effectLst/>
                          <a:latin typeface="FlandersArtSans-Regular"/>
                        </a:rPr>
                        <a:t>..</a:t>
                      </a:r>
                    </a:p>
                    <a:p>
                      <a:pPr lvl="0" fontAlgn="t">
                        <a:buNone/>
                      </a:pPr>
                      <a:endParaRPr lang="nl-BE" sz="1500" b="0" i="0" u="none" strike="noStrike" noProof="0" dirty="0">
                        <a:solidFill>
                          <a:srgbClr val="373636"/>
                        </a:solidFill>
                        <a:effectLst/>
                        <a:latin typeface="FlandersArtSans-Regular"/>
                      </a:endParaRPr>
                    </a:p>
                  </a:txBody>
                  <a:tcPr/>
                </a:tc>
                <a:extLst>
                  <a:ext uri="{0D108BD9-81ED-4DB2-BD59-A6C34878D82A}">
                    <a16:rowId xmlns:a16="http://schemas.microsoft.com/office/drawing/2014/main" val="237014461"/>
                  </a:ext>
                </a:extLst>
              </a:tr>
              <a:tr h="428625">
                <a:tc>
                  <a:txBody>
                    <a:bodyPr/>
                    <a:lstStyle/>
                    <a:p>
                      <a:pPr fontAlgn="t"/>
                      <a:endParaRPr lang="nl-BE" dirty="0">
                        <a:effectLst/>
                        <a:latin typeface="FlandersArtSans-Regular"/>
                      </a:endParaRPr>
                    </a:p>
                    <a:p>
                      <a:pPr fontAlgn="base"/>
                      <a:r>
                        <a:rPr lang="nl-BE" sz="1500" dirty="0">
                          <a:effectLst/>
                          <a:latin typeface="FlandersArtSans-Regular"/>
                        </a:rPr>
                        <a:t>002​</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KBC​</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1500</a:t>
                      </a:r>
                    </a:p>
                  </a:txBody>
                  <a:tcPr/>
                </a:tc>
                <a:tc>
                  <a:txBody>
                    <a:bodyPr/>
                    <a:lstStyle/>
                    <a:p>
                      <a:pPr fontAlgn="base"/>
                      <a:endParaRPr lang="nl-BE" sz="1500" b="0" i="0" u="none" strike="noStrike" noProof="0" dirty="0">
                        <a:solidFill>
                          <a:srgbClr val="373636"/>
                        </a:solidFill>
                        <a:effectLst/>
                        <a:latin typeface="FlandersArtSans-Regular"/>
                      </a:endParaRPr>
                    </a:p>
                    <a:p>
                      <a:pPr lvl="0" fontAlgn="base">
                        <a:buNone/>
                      </a:pPr>
                      <a:r>
                        <a:rPr lang="nl-BE" sz="1500" dirty="0">
                          <a:effectLst/>
                          <a:latin typeface="FlandersArtSans-Regular"/>
                        </a:rPr>
                        <a:t>..</a:t>
                      </a:r>
                    </a:p>
                  </a:txBody>
                  <a:tcPr/>
                </a:tc>
                <a:extLst>
                  <a:ext uri="{0D108BD9-81ED-4DB2-BD59-A6C34878D82A}">
                    <a16:rowId xmlns:a16="http://schemas.microsoft.com/office/drawing/2014/main" val="1782143537"/>
                  </a:ext>
                </a:extLst>
              </a:tr>
              <a:tr h="583856">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extLst>
                  <a:ext uri="{0D108BD9-81ED-4DB2-BD59-A6C34878D82A}">
                    <a16:rowId xmlns:a16="http://schemas.microsoft.com/office/drawing/2014/main" val="227345430"/>
                  </a:ext>
                </a:extLst>
              </a:tr>
            </a:tbl>
          </a:graphicData>
        </a:graphic>
      </p:graphicFrame>
      <p:graphicFrame>
        <p:nvGraphicFramePr>
          <p:cNvPr id="14" name="Google Shape;342;p48">
            <a:extLst>
              <a:ext uri="{FF2B5EF4-FFF2-40B4-BE49-F238E27FC236}">
                <a16:creationId xmlns:a16="http://schemas.microsoft.com/office/drawing/2014/main" id="{C6332285-B486-4F27-8A12-B9A2812787D2}"/>
              </a:ext>
            </a:extLst>
          </p:cNvPr>
          <p:cNvGraphicFramePr/>
          <p:nvPr>
            <p:extLst>
              <p:ext uri="{D42A27DB-BD31-4B8C-83A1-F6EECF244321}">
                <p14:modId xmlns:p14="http://schemas.microsoft.com/office/powerpoint/2010/main" val="3474430199"/>
              </p:ext>
            </p:extLst>
          </p:nvPr>
        </p:nvGraphicFramePr>
        <p:xfrm>
          <a:off x="1209393" y="4272437"/>
          <a:ext cx="2706627" cy="1915721"/>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396940">
                <a:tc>
                  <a:txBody>
                    <a:bodyPr/>
                    <a:lstStyle/>
                    <a:p>
                      <a:pPr marL="0" lvl="0" indent="0" algn="ctr" rtl="0">
                        <a:spcBef>
                          <a:spcPts val="0"/>
                        </a:spcBef>
                        <a:spcAft>
                          <a:spcPts val="0"/>
                        </a:spcAft>
                        <a:buNone/>
                      </a:pPr>
                      <a:r>
                        <a:rPr lang="en" sz="2000" b="1">
                          <a:solidFill>
                            <a:srgbClr val="FFFFFF"/>
                          </a:solidFill>
                        </a:rPr>
                        <a:t>Bank</a:t>
                      </a:r>
                      <a:endParaRPr sz="2000" b="1">
                        <a:solidFill>
                          <a:srgbClr val="FFFFFF"/>
                        </a:solidFill>
                      </a:endParaRPr>
                    </a:p>
                  </a:txBody>
                  <a:tcPr marL="99044" marR="99044" marT="99044" marB="99044">
                    <a:solidFill>
                      <a:schemeClr val="accent1"/>
                    </a:solidFill>
                  </a:tcPr>
                </a:tc>
                <a:extLst>
                  <a:ext uri="{0D108BD9-81ED-4DB2-BD59-A6C34878D82A}">
                    <a16:rowId xmlns:a16="http://schemas.microsoft.com/office/drawing/2014/main" val="10000"/>
                  </a:ext>
                </a:extLst>
              </a:tr>
              <a:tr h="1412833">
                <a:tc>
                  <a:txBody>
                    <a:bodyPr/>
                    <a:lstStyle/>
                    <a:p>
                      <a:pPr marL="0" lvl="0" indent="0" rtl="0">
                        <a:spcBef>
                          <a:spcPts val="0"/>
                        </a:spcBef>
                        <a:spcAft>
                          <a:spcPts val="0"/>
                        </a:spcAft>
                        <a:buNone/>
                      </a:pPr>
                      <a:r>
                        <a:rPr lang="nl-BE" sz="1500" noProof="0" dirty="0"/>
                        <a:t>Identificatie </a:t>
                      </a:r>
                    </a:p>
                    <a:p>
                      <a:pPr marL="0" lvl="0" indent="0">
                        <a:spcBef>
                          <a:spcPts val="0"/>
                        </a:spcBef>
                        <a:spcAft>
                          <a:spcPts val="0"/>
                        </a:spcAft>
                        <a:buNone/>
                      </a:pPr>
                      <a:r>
                        <a:rPr lang="nl-BE" sz="1500" noProof="0" dirty="0"/>
                        <a:t>Naam</a:t>
                      </a:r>
                    </a:p>
                    <a:p>
                      <a:pPr marL="0" lvl="0" indent="0">
                        <a:spcBef>
                          <a:spcPts val="0"/>
                        </a:spcBef>
                        <a:spcAft>
                          <a:spcPts val="0"/>
                        </a:spcAft>
                        <a:buNone/>
                      </a:pPr>
                      <a:r>
                        <a:rPr lang="nl-BE" sz="1500" noProof="0" dirty="0"/>
                        <a:t>Aantal vestigingen</a:t>
                      </a:r>
                    </a:p>
                    <a:p>
                      <a:pPr marL="0" lvl="0" indent="0">
                        <a:spcBef>
                          <a:spcPts val="0"/>
                        </a:spcBef>
                        <a:spcAft>
                          <a:spcPts val="0"/>
                        </a:spcAft>
                        <a:buNone/>
                      </a:pPr>
                      <a:r>
                        <a:rPr lang="nl-BE" sz="1500" noProof="0" dirty="0"/>
                        <a:t>Adres maatschappelijke zetel</a:t>
                      </a:r>
                    </a:p>
                  </a:txBody>
                  <a:tcPr marL="99044" marR="99044" marT="99044" marB="99044"/>
                </a:tc>
                <a:extLst>
                  <a:ext uri="{0D108BD9-81ED-4DB2-BD59-A6C34878D82A}">
                    <a16:rowId xmlns:a16="http://schemas.microsoft.com/office/drawing/2014/main" val="10001"/>
                  </a:ext>
                </a:extLst>
              </a:tr>
            </a:tbl>
          </a:graphicData>
        </a:graphic>
      </p:graphicFrame>
      <p:sp>
        <p:nvSpPr>
          <p:cNvPr id="15" name="Rectangle 14">
            <a:extLst>
              <a:ext uri="{FF2B5EF4-FFF2-40B4-BE49-F238E27FC236}">
                <a16:creationId xmlns:a16="http://schemas.microsoft.com/office/drawing/2014/main" id="{44036846-E66F-470D-AADD-D169C21E4323}"/>
              </a:ext>
            </a:extLst>
          </p:cNvPr>
          <p:cNvSpPr/>
          <p:nvPr/>
        </p:nvSpPr>
        <p:spPr>
          <a:xfrm>
            <a:off x="1221139" y="1492628"/>
            <a:ext cx="1118647"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1BDCA1-F79A-4EC4-96CB-1B7A195492B2}"/>
              </a:ext>
            </a:extLst>
          </p:cNvPr>
          <p:cNvSpPr txBox="1"/>
          <p:nvPr/>
        </p:nvSpPr>
        <p:spPr>
          <a:xfrm>
            <a:off x="381727" y="2287057"/>
            <a:ext cx="654306" cy="3692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t>Bank</a:t>
            </a:r>
            <a:endParaRPr lang="en-US"/>
          </a:p>
        </p:txBody>
      </p:sp>
      <p:sp>
        <p:nvSpPr>
          <p:cNvPr id="9" name="Rectangle 8">
            <a:extLst>
              <a:ext uri="{FF2B5EF4-FFF2-40B4-BE49-F238E27FC236}">
                <a16:creationId xmlns:a16="http://schemas.microsoft.com/office/drawing/2014/main" id="{92A70B8D-EE40-49ED-928D-5F90DCD88DF7}"/>
              </a:ext>
            </a:extLst>
          </p:cNvPr>
          <p:cNvSpPr/>
          <p:nvPr/>
        </p:nvSpPr>
        <p:spPr>
          <a:xfrm>
            <a:off x="2520387" y="1492685"/>
            <a:ext cx="2047044"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1C74BA-C2A0-43C7-82EE-0758FB1ACDB4}"/>
              </a:ext>
            </a:extLst>
          </p:cNvPr>
          <p:cNvSpPr/>
          <p:nvPr/>
        </p:nvSpPr>
        <p:spPr>
          <a:xfrm>
            <a:off x="4766059" y="1492742"/>
            <a:ext cx="1638550"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3546BB-522C-48FA-B32E-AFEDAECC7C2B}"/>
              </a:ext>
            </a:extLst>
          </p:cNvPr>
          <p:cNvSpPr/>
          <p:nvPr/>
        </p:nvSpPr>
        <p:spPr>
          <a:xfrm>
            <a:off x="6760129" y="1492799"/>
            <a:ext cx="2956874"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01593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5C3F3-0C93-4B56-AEB3-D3D7D6C5B5D1}"/>
              </a:ext>
            </a:extLst>
          </p:cNvPr>
          <p:cNvSpPr>
            <a:spLocks noGrp="1"/>
          </p:cNvSpPr>
          <p:nvPr>
            <p:ph type="title"/>
          </p:nvPr>
        </p:nvSpPr>
        <p:spPr/>
        <p:txBody>
          <a:bodyPr/>
          <a:lstStyle/>
          <a:p>
            <a:r>
              <a:rPr lang="nl-BE" dirty="0"/>
              <a:t>Relaties</a:t>
            </a:r>
          </a:p>
        </p:txBody>
      </p:sp>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41</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1456849635"/>
              </p:ext>
            </p:extLst>
          </p:nvPr>
        </p:nvGraphicFramePr>
        <p:xfrm>
          <a:off x="1216200" y="980296"/>
          <a:ext cx="8522215" cy="1737360"/>
        </p:xfrm>
        <a:graphic>
          <a:graphicData uri="http://schemas.openxmlformats.org/drawingml/2006/table">
            <a:tbl>
              <a:tblPr firstRow="1" bandRow="1">
                <a:tableStyleId>{93296810-A885-4BE3-A3E7-6D5BEEA58F35}</a:tableStyleId>
              </a:tblPr>
              <a:tblGrid>
                <a:gridCol w="1252687">
                  <a:extLst>
                    <a:ext uri="{9D8B030D-6E8A-4147-A177-3AD203B41FA5}">
                      <a16:colId xmlns:a16="http://schemas.microsoft.com/office/drawing/2014/main" val="754051059"/>
                    </a:ext>
                  </a:extLst>
                </a:gridCol>
                <a:gridCol w="2278509">
                  <a:extLst>
                    <a:ext uri="{9D8B030D-6E8A-4147-A177-3AD203B41FA5}">
                      <a16:colId xmlns:a16="http://schemas.microsoft.com/office/drawing/2014/main" val="2101226772"/>
                    </a:ext>
                  </a:extLst>
                </a:gridCol>
                <a:gridCol w="1972734">
                  <a:extLst>
                    <a:ext uri="{9D8B030D-6E8A-4147-A177-3AD203B41FA5}">
                      <a16:colId xmlns:a16="http://schemas.microsoft.com/office/drawing/2014/main" val="2550773550"/>
                    </a:ext>
                  </a:extLst>
                </a:gridCol>
                <a:gridCol w="3018285">
                  <a:extLst>
                    <a:ext uri="{9D8B030D-6E8A-4147-A177-3AD203B41FA5}">
                      <a16:colId xmlns:a16="http://schemas.microsoft.com/office/drawing/2014/main" val="1506354981"/>
                    </a:ext>
                  </a:extLst>
                </a:gridCol>
              </a:tblGrid>
              <a:tr h="462321">
                <a:tc>
                  <a:txBody>
                    <a:bodyPr/>
                    <a:lstStyle/>
                    <a:p>
                      <a:pPr fontAlgn="t"/>
                      <a:endParaRPr lang="nl-BE" noProof="0" dirty="0">
                        <a:effectLst/>
                        <a:latin typeface="FlandersArtSans-Regular"/>
                      </a:endParaRPr>
                    </a:p>
                    <a:p>
                      <a:pPr fontAlgn="base"/>
                      <a:r>
                        <a:rPr lang="nl-BE" sz="1500" noProof="0" dirty="0">
                          <a:effectLst/>
                          <a:latin typeface="FlandersArtSans-Regular"/>
                        </a:rPr>
                        <a:t>identificatie​</a:t>
                      </a:r>
                      <a:endParaRPr lang="nl-BE" noProof="0" dirty="0">
                        <a:solidFill>
                          <a:srgbClr val="373636"/>
                        </a:solidFill>
                        <a:effectLst/>
                        <a:latin typeface="FlandersArtSans-Regular"/>
                      </a:endParaRPr>
                    </a:p>
                  </a:txBody>
                  <a:tcPr/>
                </a:tc>
                <a:tc>
                  <a:txBody>
                    <a:bodyPr/>
                    <a:lstStyle/>
                    <a:p>
                      <a:pPr fontAlgn="t"/>
                      <a:endParaRPr lang="nl-BE" noProof="0" dirty="0">
                        <a:effectLst/>
                        <a:latin typeface="FlandersArtSans-Regular"/>
                      </a:endParaRPr>
                    </a:p>
                    <a:p>
                      <a:pPr fontAlgn="base"/>
                      <a:r>
                        <a:rPr lang="nl-BE" sz="1500" noProof="0" dirty="0">
                          <a:effectLst/>
                          <a:latin typeface="FlandersArtSans-Regular"/>
                        </a:rPr>
                        <a:t>naam​</a:t>
                      </a:r>
                      <a:endParaRPr lang="nl-BE" noProof="0" dirty="0">
                        <a:solidFill>
                          <a:srgbClr val="373636"/>
                        </a:solidFill>
                        <a:effectLst/>
                        <a:latin typeface="FlandersArtSans-Regular"/>
                      </a:endParaRPr>
                    </a:p>
                  </a:txBody>
                  <a:tcPr/>
                </a:tc>
                <a:tc>
                  <a:txBody>
                    <a:bodyPr/>
                    <a:lstStyle/>
                    <a:p>
                      <a:pPr fontAlgn="t"/>
                      <a:endParaRPr lang="nl-BE" noProof="0" dirty="0">
                        <a:effectLst/>
                        <a:latin typeface="FlandersArtSans-Regular"/>
                      </a:endParaRPr>
                    </a:p>
                    <a:p>
                      <a:pPr fontAlgn="base"/>
                      <a:r>
                        <a:rPr lang="nl-BE" sz="1500" noProof="0" dirty="0">
                          <a:effectLst/>
                          <a:latin typeface="FlandersArtSans-Regular"/>
                        </a:rPr>
                        <a:t>aantal vestigingen​</a:t>
                      </a:r>
                      <a:endParaRPr lang="nl-BE" noProof="0" dirty="0">
                        <a:solidFill>
                          <a:srgbClr val="373636"/>
                        </a:solidFill>
                        <a:effectLst/>
                        <a:latin typeface="FlandersArtSans-Regular"/>
                      </a:endParaRPr>
                    </a:p>
                  </a:txBody>
                  <a:tcPr/>
                </a:tc>
                <a:tc>
                  <a:txBody>
                    <a:bodyPr/>
                    <a:lstStyle/>
                    <a:p>
                      <a:pPr fontAlgn="t"/>
                      <a:endParaRPr lang="nl-BE" noProof="0" dirty="0">
                        <a:effectLst/>
                        <a:latin typeface="FlandersArtSans-Regular"/>
                      </a:endParaRPr>
                    </a:p>
                    <a:p>
                      <a:pPr fontAlgn="base"/>
                      <a:r>
                        <a:rPr lang="nl-BE" sz="1500" noProof="0" dirty="0">
                          <a:effectLst/>
                          <a:latin typeface="FlandersArtSans-Regular"/>
                        </a:rPr>
                        <a:t>Adres maatschappelijke zetel​</a:t>
                      </a:r>
                      <a:endParaRPr lang="nl-BE" noProof="0" dirty="0">
                        <a:solidFill>
                          <a:srgbClr val="373636"/>
                        </a:solidFill>
                        <a:effectLst/>
                        <a:latin typeface="FlandersArtSans-Regular"/>
                      </a:endParaRPr>
                    </a:p>
                  </a:txBody>
                  <a:tcPr/>
                </a:tc>
                <a:extLst>
                  <a:ext uri="{0D108BD9-81ED-4DB2-BD59-A6C34878D82A}">
                    <a16:rowId xmlns:a16="http://schemas.microsoft.com/office/drawing/2014/main" val="780378584"/>
                  </a:ext>
                </a:extLst>
              </a:tr>
              <a:tr h="598744">
                <a:tc>
                  <a:txBody>
                    <a:bodyPr/>
                    <a:lstStyle/>
                    <a:p>
                      <a:pPr fontAlgn="base"/>
                      <a:endParaRPr lang="nl-BE" sz="1500" noProof="0" dirty="0">
                        <a:effectLst/>
                        <a:latin typeface="FlandersArtSans-Regular"/>
                      </a:endParaRPr>
                    </a:p>
                    <a:p>
                      <a:pPr lvl="0" fontAlgn="base">
                        <a:buNone/>
                      </a:pPr>
                      <a:r>
                        <a:rPr lang="nl-BE" sz="1500" noProof="0" dirty="0">
                          <a:effectLst/>
                          <a:latin typeface="FlandersArtSans-Regular"/>
                        </a:rPr>
                        <a:t>001​</a:t>
                      </a:r>
                      <a:endParaRPr lang="nl-BE" noProof="0" dirty="0">
                        <a:solidFill>
                          <a:srgbClr val="373636"/>
                        </a:solidFill>
                        <a:effectLst/>
                        <a:latin typeface="FlandersArtSans-Regular"/>
                      </a:endParaRPr>
                    </a:p>
                  </a:txBody>
                  <a:tcPr/>
                </a:tc>
                <a:tc>
                  <a:txBody>
                    <a:bodyPr/>
                    <a:lstStyle/>
                    <a:p>
                      <a:pPr fontAlgn="base"/>
                      <a:endParaRPr lang="nl-BE" sz="1500" noProof="0" dirty="0">
                        <a:effectLst/>
                        <a:latin typeface="FlandersArtSans-Regular"/>
                      </a:endParaRPr>
                    </a:p>
                    <a:p>
                      <a:pPr lvl="0" fontAlgn="base">
                        <a:buNone/>
                      </a:pPr>
                      <a:r>
                        <a:rPr lang="nl-BE" sz="1500" noProof="0" dirty="0" err="1">
                          <a:effectLst/>
                          <a:latin typeface="FlandersArtSans-Regular"/>
                        </a:rPr>
                        <a:t>Belfius</a:t>
                      </a:r>
                      <a:r>
                        <a:rPr lang="nl-BE" sz="1500" noProof="0" dirty="0">
                          <a:effectLst/>
                          <a:latin typeface="FlandersArtSans-Regular"/>
                        </a:rPr>
                        <a:t>​</a:t>
                      </a:r>
                      <a:endParaRPr lang="nl-BE" noProof="0" dirty="0">
                        <a:solidFill>
                          <a:srgbClr val="373636"/>
                        </a:solidFill>
                        <a:effectLst/>
                        <a:latin typeface="FlandersArtSans-Regular"/>
                      </a:endParaRPr>
                    </a:p>
                  </a:txBody>
                  <a:tcPr/>
                </a:tc>
                <a:tc>
                  <a:txBody>
                    <a:bodyPr/>
                    <a:lstStyle/>
                    <a:p>
                      <a:pPr fontAlgn="base"/>
                      <a:endParaRPr lang="nl-BE" sz="1500" noProof="0" dirty="0">
                        <a:effectLst/>
                        <a:latin typeface="FlandersArtSans-Regular"/>
                      </a:endParaRPr>
                    </a:p>
                    <a:p>
                      <a:pPr lvl="0" fontAlgn="base">
                        <a:buNone/>
                      </a:pPr>
                      <a:r>
                        <a:rPr lang="nl-BE" sz="1500" noProof="0" dirty="0">
                          <a:effectLst/>
                          <a:latin typeface="FlandersArtSans-Regular"/>
                        </a:rPr>
                        <a:t>500​</a:t>
                      </a:r>
                      <a:endParaRPr lang="nl-BE" noProof="0" dirty="0">
                        <a:solidFill>
                          <a:srgbClr val="373636"/>
                        </a:solidFill>
                        <a:effectLst/>
                        <a:latin typeface="FlandersArtSans-Regular"/>
                      </a:endParaRPr>
                    </a:p>
                  </a:txBody>
                  <a:tcPr/>
                </a:tc>
                <a:tc>
                  <a:txBody>
                    <a:bodyPr/>
                    <a:lstStyle/>
                    <a:p>
                      <a:pPr fontAlgn="t"/>
                      <a:endParaRPr lang="nl-BE" sz="1500" b="0" i="0" u="none" strike="noStrike" noProof="0" dirty="0">
                        <a:solidFill>
                          <a:srgbClr val="373636"/>
                        </a:solidFill>
                        <a:effectLst/>
                        <a:latin typeface="FlandersArtSans-Regular"/>
                      </a:endParaRPr>
                    </a:p>
                    <a:p>
                      <a:pPr lvl="0" fontAlgn="t">
                        <a:buNone/>
                      </a:pPr>
                      <a:r>
                        <a:rPr lang="nl-BE" sz="1500" b="0" i="0" u="none" strike="noStrike" noProof="0" dirty="0">
                          <a:solidFill>
                            <a:srgbClr val="373636"/>
                          </a:solidFill>
                          <a:effectLst/>
                          <a:latin typeface="FlandersArtSans-Regular"/>
                        </a:rPr>
                        <a:t>1234</a:t>
                      </a:r>
                    </a:p>
                    <a:p>
                      <a:pPr lvl="0" fontAlgn="t">
                        <a:buNone/>
                      </a:pPr>
                      <a:endParaRPr lang="nl-BE" sz="1500" b="0" i="0" u="none" strike="noStrike" noProof="0" dirty="0">
                        <a:solidFill>
                          <a:srgbClr val="373636"/>
                        </a:solidFill>
                        <a:effectLst/>
                        <a:latin typeface="FlandersArtSans-Regular"/>
                      </a:endParaRPr>
                    </a:p>
                  </a:txBody>
                  <a:tcPr/>
                </a:tc>
                <a:extLst>
                  <a:ext uri="{0D108BD9-81ED-4DB2-BD59-A6C34878D82A}">
                    <a16:rowId xmlns:a16="http://schemas.microsoft.com/office/drawing/2014/main" val="237014461"/>
                  </a:ext>
                </a:extLst>
              </a:tr>
              <a:tr h="341057">
                <a:tc>
                  <a:txBody>
                    <a:bodyPr/>
                    <a:lstStyle/>
                    <a:p>
                      <a:pPr fontAlgn="base"/>
                      <a:r>
                        <a:rPr lang="nl-BE" noProof="0" dirty="0">
                          <a:solidFill>
                            <a:srgbClr val="373636"/>
                          </a:solidFill>
                          <a:effectLst/>
                          <a:latin typeface="FlandersArtSans-Regular"/>
                        </a:rPr>
                        <a:t>..</a:t>
                      </a:r>
                    </a:p>
                  </a:txBody>
                  <a:tcPr/>
                </a:tc>
                <a:tc>
                  <a:txBody>
                    <a:bodyPr/>
                    <a:lstStyle/>
                    <a:p>
                      <a:pPr fontAlgn="base"/>
                      <a:r>
                        <a:rPr lang="nl-BE" noProof="0" dirty="0">
                          <a:solidFill>
                            <a:srgbClr val="373636"/>
                          </a:solidFill>
                          <a:effectLst/>
                          <a:latin typeface="FlandersArtSans-Regular"/>
                        </a:rPr>
                        <a:t>..</a:t>
                      </a:r>
                    </a:p>
                  </a:txBody>
                  <a:tcPr/>
                </a:tc>
                <a:tc>
                  <a:txBody>
                    <a:bodyPr/>
                    <a:lstStyle/>
                    <a:p>
                      <a:pPr fontAlgn="base"/>
                      <a:r>
                        <a:rPr lang="nl-BE" sz="1500" noProof="0" dirty="0">
                          <a:effectLst/>
                          <a:latin typeface="FlandersArtSans-Regular"/>
                        </a:rPr>
                        <a:t>..</a:t>
                      </a:r>
                    </a:p>
                  </a:txBody>
                  <a:tcPr/>
                </a:tc>
                <a:tc>
                  <a:txBody>
                    <a:bodyPr/>
                    <a:lstStyle/>
                    <a:p>
                      <a:pPr fontAlgn="base"/>
                      <a:r>
                        <a:rPr lang="nl-BE" sz="1500" b="0" i="0" u="none" strike="noStrike" noProof="0" dirty="0">
                          <a:solidFill>
                            <a:srgbClr val="373636"/>
                          </a:solidFill>
                          <a:effectLst/>
                          <a:latin typeface="FlandersArtSans-Regular"/>
                        </a:rPr>
                        <a:t>..</a:t>
                      </a:r>
                    </a:p>
                  </a:txBody>
                  <a:tcPr/>
                </a:tc>
                <a:extLst>
                  <a:ext uri="{0D108BD9-81ED-4DB2-BD59-A6C34878D82A}">
                    <a16:rowId xmlns:a16="http://schemas.microsoft.com/office/drawing/2014/main" val="1782143537"/>
                  </a:ext>
                </a:extLst>
              </a:tr>
            </a:tbl>
          </a:graphicData>
        </a:graphic>
      </p:graphicFrame>
      <p:graphicFrame>
        <p:nvGraphicFramePr>
          <p:cNvPr id="14" name="Google Shape;342;p48">
            <a:extLst>
              <a:ext uri="{FF2B5EF4-FFF2-40B4-BE49-F238E27FC236}">
                <a16:creationId xmlns:a16="http://schemas.microsoft.com/office/drawing/2014/main" id="{C6332285-B486-4F27-8A12-B9A2812787D2}"/>
              </a:ext>
            </a:extLst>
          </p:cNvPr>
          <p:cNvGraphicFramePr/>
          <p:nvPr>
            <p:extLst>
              <p:ext uri="{D42A27DB-BD31-4B8C-83A1-F6EECF244321}">
                <p14:modId xmlns:p14="http://schemas.microsoft.com/office/powerpoint/2010/main" val="141536726"/>
              </p:ext>
            </p:extLst>
          </p:nvPr>
        </p:nvGraphicFramePr>
        <p:xfrm>
          <a:off x="1199850" y="4854270"/>
          <a:ext cx="2706627" cy="1702799"/>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421590">
                <a:tc>
                  <a:txBody>
                    <a:bodyPr/>
                    <a:lstStyle/>
                    <a:p>
                      <a:pPr marL="0" lvl="0" indent="0" algn="ctr" rtl="0">
                        <a:spcBef>
                          <a:spcPts val="0"/>
                        </a:spcBef>
                        <a:spcAft>
                          <a:spcPts val="0"/>
                        </a:spcAft>
                        <a:buNone/>
                      </a:pPr>
                      <a:r>
                        <a:rPr lang="en" sz="2000" b="1">
                          <a:solidFill>
                            <a:srgbClr val="FFFFFF"/>
                          </a:solidFill>
                        </a:rPr>
                        <a:t>Bank</a:t>
                      </a:r>
                      <a:endParaRPr sz="2000" b="1">
                        <a:solidFill>
                          <a:srgbClr val="FFFFFF"/>
                        </a:solidFill>
                      </a:endParaRPr>
                    </a:p>
                  </a:txBody>
                  <a:tcPr marL="99044" marR="99044" marT="99044" marB="99044">
                    <a:solidFill>
                      <a:schemeClr val="accent1"/>
                    </a:solidFill>
                  </a:tcPr>
                </a:tc>
                <a:extLst>
                  <a:ext uri="{0D108BD9-81ED-4DB2-BD59-A6C34878D82A}">
                    <a16:rowId xmlns:a16="http://schemas.microsoft.com/office/drawing/2014/main" val="10000"/>
                  </a:ext>
                </a:extLst>
              </a:tr>
              <a:tr h="1199911">
                <a:tc>
                  <a:txBody>
                    <a:bodyPr/>
                    <a:lstStyle/>
                    <a:p>
                      <a:pPr marL="0" lvl="0" indent="0" rtl="0">
                        <a:spcBef>
                          <a:spcPts val="0"/>
                        </a:spcBef>
                        <a:spcAft>
                          <a:spcPts val="0"/>
                        </a:spcAft>
                        <a:buNone/>
                      </a:pPr>
                      <a:r>
                        <a:rPr lang="nl-BE" sz="1500" noProof="0" dirty="0"/>
                        <a:t>Identificatie </a:t>
                      </a:r>
                    </a:p>
                    <a:p>
                      <a:pPr marL="0" lvl="0" indent="0">
                        <a:spcBef>
                          <a:spcPts val="0"/>
                        </a:spcBef>
                        <a:spcAft>
                          <a:spcPts val="0"/>
                        </a:spcAft>
                        <a:buNone/>
                      </a:pPr>
                      <a:r>
                        <a:rPr lang="nl-BE" sz="1500" noProof="0" dirty="0"/>
                        <a:t>Naam</a:t>
                      </a:r>
                    </a:p>
                    <a:p>
                      <a:pPr marL="0" lvl="0" indent="0">
                        <a:spcBef>
                          <a:spcPts val="0"/>
                        </a:spcBef>
                        <a:spcAft>
                          <a:spcPts val="0"/>
                        </a:spcAft>
                        <a:buNone/>
                      </a:pPr>
                      <a:r>
                        <a:rPr lang="nl-BE" sz="1500" noProof="0" dirty="0"/>
                        <a:t>Aantal vestigingen</a:t>
                      </a:r>
                    </a:p>
                    <a:p>
                      <a:pPr marL="0" lvl="0" indent="0">
                        <a:spcBef>
                          <a:spcPts val="0"/>
                        </a:spcBef>
                        <a:spcAft>
                          <a:spcPts val="0"/>
                        </a:spcAft>
                        <a:buNone/>
                      </a:pPr>
                      <a:r>
                        <a:rPr lang="nl-BE" sz="1500" noProof="0" dirty="0"/>
                        <a:t>Adres maatschappelijke zetel</a:t>
                      </a:r>
                    </a:p>
                  </a:txBody>
                  <a:tcPr marL="99044" marR="99044" marT="99044" marB="99044"/>
                </a:tc>
                <a:extLst>
                  <a:ext uri="{0D108BD9-81ED-4DB2-BD59-A6C34878D82A}">
                    <a16:rowId xmlns:a16="http://schemas.microsoft.com/office/drawing/2014/main" val="10001"/>
                  </a:ext>
                </a:extLst>
              </a:tr>
            </a:tbl>
          </a:graphicData>
        </a:graphic>
      </p:graphicFrame>
      <p:sp>
        <p:nvSpPr>
          <p:cNvPr id="17" name="TextBox 16">
            <a:extLst>
              <a:ext uri="{FF2B5EF4-FFF2-40B4-BE49-F238E27FC236}">
                <a16:creationId xmlns:a16="http://schemas.microsoft.com/office/drawing/2014/main" id="{E61BDCA1-F79A-4EC4-96CB-1B7A195492B2}"/>
              </a:ext>
            </a:extLst>
          </p:cNvPr>
          <p:cNvSpPr txBox="1"/>
          <p:nvPr/>
        </p:nvSpPr>
        <p:spPr>
          <a:xfrm>
            <a:off x="391270" y="1752915"/>
            <a:ext cx="654306" cy="3692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t>Bank</a:t>
            </a:r>
            <a:endParaRPr lang="en-US"/>
          </a:p>
        </p:txBody>
      </p:sp>
      <p:graphicFrame>
        <p:nvGraphicFramePr>
          <p:cNvPr id="16" name="Table 15">
            <a:extLst>
              <a:ext uri="{FF2B5EF4-FFF2-40B4-BE49-F238E27FC236}">
                <a16:creationId xmlns:a16="http://schemas.microsoft.com/office/drawing/2014/main" id="{8063C1F3-5A3B-4FC3-B956-F9D1E40C63FB}"/>
              </a:ext>
            </a:extLst>
          </p:cNvPr>
          <p:cNvGraphicFramePr>
            <a:graphicFrameLocks noGrp="1"/>
          </p:cNvGraphicFramePr>
          <p:nvPr>
            <p:extLst>
              <p:ext uri="{D42A27DB-BD31-4B8C-83A1-F6EECF244321}">
                <p14:modId xmlns:p14="http://schemas.microsoft.com/office/powerpoint/2010/main" val="3839312521"/>
              </p:ext>
            </p:extLst>
          </p:nvPr>
        </p:nvGraphicFramePr>
        <p:xfrm>
          <a:off x="1196462" y="2983404"/>
          <a:ext cx="8522203" cy="1737360"/>
        </p:xfrm>
        <a:graphic>
          <a:graphicData uri="http://schemas.openxmlformats.org/drawingml/2006/table">
            <a:tbl>
              <a:tblPr firstRow="1" bandRow="1">
                <a:tableStyleId>{93296810-A885-4BE3-A3E7-6D5BEEA58F35}</a:tableStyleId>
              </a:tblPr>
              <a:tblGrid>
                <a:gridCol w="1306738">
                  <a:extLst>
                    <a:ext uri="{9D8B030D-6E8A-4147-A177-3AD203B41FA5}">
                      <a16:colId xmlns:a16="http://schemas.microsoft.com/office/drawing/2014/main" val="754051059"/>
                    </a:ext>
                  </a:extLst>
                </a:gridCol>
                <a:gridCol w="2241488">
                  <a:extLst>
                    <a:ext uri="{9D8B030D-6E8A-4147-A177-3AD203B41FA5}">
                      <a16:colId xmlns:a16="http://schemas.microsoft.com/office/drawing/2014/main" val="2101226772"/>
                    </a:ext>
                  </a:extLst>
                </a:gridCol>
                <a:gridCol w="2041185">
                  <a:extLst>
                    <a:ext uri="{9D8B030D-6E8A-4147-A177-3AD203B41FA5}">
                      <a16:colId xmlns:a16="http://schemas.microsoft.com/office/drawing/2014/main" val="2550773550"/>
                    </a:ext>
                  </a:extLst>
                </a:gridCol>
                <a:gridCol w="1241111">
                  <a:extLst>
                    <a:ext uri="{9D8B030D-6E8A-4147-A177-3AD203B41FA5}">
                      <a16:colId xmlns:a16="http://schemas.microsoft.com/office/drawing/2014/main" val="1506354981"/>
                    </a:ext>
                  </a:extLst>
                </a:gridCol>
                <a:gridCol w="1691681">
                  <a:extLst>
                    <a:ext uri="{9D8B030D-6E8A-4147-A177-3AD203B41FA5}">
                      <a16:colId xmlns:a16="http://schemas.microsoft.com/office/drawing/2014/main" val="2010506933"/>
                    </a:ext>
                  </a:extLst>
                </a:gridCol>
              </a:tblGrid>
              <a:tr h="462321">
                <a:tc>
                  <a:txBody>
                    <a:bodyPr/>
                    <a:lstStyle/>
                    <a:p>
                      <a:pPr fontAlgn="t"/>
                      <a:endParaRPr lang="nl-BE" dirty="0">
                        <a:effectLst/>
                        <a:latin typeface="FlandersArtSans-Regular"/>
                      </a:endParaRPr>
                    </a:p>
                    <a:p>
                      <a:pPr fontAlgn="base"/>
                      <a:r>
                        <a:rPr lang="nl-BE" sz="1500" dirty="0">
                          <a:effectLst/>
                          <a:latin typeface="FlandersArtSans-Regular"/>
                        </a:rPr>
                        <a:t>identificatie​</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straatnaam​</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huisnummer</a:t>
                      </a:r>
                    </a:p>
                  </a:txBody>
                  <a:tcPr/>
                </a:tc>
                <a:tc>
                  <a:txBody>
                    <a:bodyPr/>
                    <a:lstStyle/>
                    <a:p>
                      <a:pPr lvl="0" algn="l" fontAlgn="base">
                        <a:buNone/>
                      </a:pPr>
                      <a:endParaRPr lang="nl-BE" sz="1500" dirty="0">
                        <a:effectLst/>
                        <a:latin typeface="FlandersArtSans-Regular"/>
                      </a:endParaRPr>
                    </a:p>
                    <a:p>
                      <a:pPr lvl="0" algn="l" fontAlgn="base">
                        <a:buNone/>
                      </a:pPr>
                      <a:r>
                        <a:rPr lang="nl-BE" sz="1500" dirty="0">
                          <a:effectLst/>
                          <a:latin typeface="FlandersArtSans-Regular"/>
                        </a:rPr>
                        <a:t>postcode</a:t>
                      </a:r>
                    </a:p>
                  </a:txBody>
                  <a:tcPr/>
                </a:tc>
                <a:tc>
                  <a:txBody>
                    <a:bodyPr/>
                    <a:lstStyle/>
                    <a:p>
                      <a:pPr lvl="0" algn="l" fontAlgn="base">
                        <a:buNone/>
                      </a:pPr>
                      <a:endParaRPr lang="nl-BE" sz="1500" dirty="0">
                        <a:effectLst/>
                        <a:latin typeface="FlandersArtSans-Regular"/>
                      </a:endParaRPr>
                    </a:p>
                    <a:p>
                      <a:pPr lvl="0" algn="l" fontAlgn="base">
                        <a:buNone/>
                      </a:pPr>
                      <a:r>
                        <a:rPr lang="nl-BE" sz="1500" dirty="0">
                          <a:effectLst/>
                          <a:latin typeface="FlandersArtSans-Regular"/>
                        </a:rPr>
                        <a:t>gemeente</a:t>
                      </a:r>
                    </a:p>
                  </a:txBody>
                  <a:tcPr/>
                </a:tc>
                <a:extLst>
                  <a:ext uri="{0D108BD9-81ED-4DB2-BD59-A6C34878D82A}">
                    <a16:rowId xmlns:a16="http://schemas.microsoft.com/office/drawing/2014/main" val="780378584"/>
                  </a:ext>
                </a:extLst>
              </a:tr>
              <a:tr h="598744">
                <a:tc>
                  <a:txBody>
                    <a:bodyPr/>
                    <a:lstStyle/>
                    <a:p>
                      <a:pPr fontAlgn="base"/>
                      <a:endParaRPr lang="nl-BE" sz="1500" dirty="0">
                        <a:effectLst/>
                        <a:latin typeface="FlandersArtSans-Regular"/>
                      </a:endParaRPr>
                    </a:p>
                    <a:p>
                      <a:pPr lvl="0" fontAlgn="base">
                        <a:buNone/>
                      </a:pPr>
                      <a:r>
                        <a:rPr lang="nl-BE" sz="1500" dirty="0">
                          <a:effectLst/>
                          <a:latin typeface="FlandersArtSans-Regular"/>
                        </a:rPr>
                        <a:t>1234</a:t>
                      </a:r>
                    </a:p>
                  </a:txBody>
                  <a:tcPr/>
                </a:tc>
                <a:tc>
                  <a:txBody>
                    <a:bodyPr/>
                    <a:lstStyle/>
                    <a:p>
                      <a:pPr fontAlgn="base"/>
                      <a:endParaRPr lang="nl-BE" sz="1500" dirty="0">
                        <a:effectLst/>
                        <a:latin typeface="FlandersArtSans-Regular"/>
                      </a:endParaRPr>
                    </a:p>
                    <a:p>
                      <a:pPr lvl="0" algn="l" fontAlgn="base">
                        <a:buNone/>
                      </a:pPr>
                      <a:r>
                        <a:rPr lang="nl-BE" sz="1500" b="0" i="0" u="none" strike="noStrike" noProof="0" dirty="0" err="1">
                          <a:solidFill>
                            <a:srgbClr val="373636"/>
                          </a:solidFill>
                          <a:effectLst/>
                          <a:latin typeface="FlandersArtSans-Regular"/>
                        </a:rPr>
                        <a:t>Pachecolaan</a:t>
                      </a:r>
                      <a:endParaRPr lang="nl-BE" dirty="0">
                        <a:effectLst/>
                      </a:endParaRPr>
                    </a:p>
                  </a:txBody>
                  <a:tcPr/>
                </a:tc>
                <a:tc>
                  <a:txBody>
                    <a:bodyPr/>
                    <a:lstStyle/>
                    <a:p>
                      <a:pPr fontAlgn="base"/>
                      <a:endParaRPr lang="nl-BE" sz="1500" dirty="0">
                        <a:effectLst/>
                        <a:latin typeface="FlandersArtSans-Regular"/>
                      </a:endParaRPr>
                    </a:p>
                    <a:p>
                      <a:pPr lvl="0" fontAlgn="base">
                        <a:buNone/>
                      </a:pPr>
                      <a:r>
                        <a:rPr lang="nl-BE" sz="1500" dirty="0">
                          <a:effectLst/>
                          <a:latin typeface="FlandersArtSans-Regular"/>
                        </a:rPr>
                        <a:t>44</a:t>
                      </a:r>
                      <a:endParaRPr lang="nl-BE" dirty="0">
                        <a:solidFill>
                          <a:srgbClr val="373636"/>
                        </a:solidFill>
                        <a:effectLst/>
                        <a:latin typeface="FlandersArtSans-Regular"/>
                      </a:endParaRPr>
                    </a:p>
                  </a:txBody>
                  <a:tcPr/>
                </a:tc>
                <a:tc>
                  <a:txBody>
                    <a:bodyPr/>
                    <a:lstStyle/>
                    <a:p>
                      <a:pPr fontAlgn="t"/>
                      <a:endParaRPr lang="nl-BE" sz="1500" b="0" i="0" u="none" strike="noStrike" noProof="0" dirty="0">
                        <a:solidFill>
                          <a:srgbClr val="373636"/>
                        </a:solidFill>
                        <a:effectLst/>
                        <a:latin typeface="FlandersArtSans-Regular"/>
                      </a:endParaRPr>
                    </a:p>
                    <a:p>
                      <a:pPr lvl="0" fontAlgn="t">
                        <a:buNone/>
                      </a:pPr>
                      <a:r>
                        <a:rPr lang="nl-BE" sz="1500" b="0" i="0" u="none" strike="noStrike" noProof="0" dirty="0">
                          <a:solidFill>
                            <a:srgbClr val="373636"/>
                          </a:solidFill>
                          <a:effectLst/>
                          <a:latin typeface="FlandersArtSans-Regular"/>
                        </a:rPr>
                        <a:t>1000 </a:t>
                      </a:r>
                    </a:p>
                    <a:p>
                      <a:pPr lvl="0" fontAlgn="t">
                        <a:buNone/>
                      </a:pPr>
                      <a:endParaRPr lang="nl-BE" sz="1500" b="0" i="0" u="none" strike="noStrike" noProof="0" dirty="0">
                        <a:solidFill>
                          <a:srgbClr val="373636"/>
                        </a:solidFill>
                        <a:effectLst/>
                        <a:latin typeface="FlandersArtSans-Regular"/>
                      </a:endParaRPr>
                    </a:p>
                  </a:txBody>
                  <a:tcPr/>
                </a:tc>
                <a:tc>
                  <a:txBody>
                    <a:bodyPr/>
                    <a:lstStyle/>
                    <a:p>
                      <a:pPr lvl="0" fontAlgn="t">
                        <a:buNone/>
                      </a:pPr>
                      <a:endParaRPr lang="nl-BE" sz="1500" b="0" i="0" u="none" strike="noStrike" noProof="0" dirty="0">
                        <a:solidFill>
                          <a:srgbClr val="373636"/>
                        </a:solidFill>
                        <a:effectLst/>
                        <a:latin typeface="FlandersArtSans-Regular"/>
                      </a:endParaRPr>
                    </a:p>
                    <a:p>
                      <a:pPr lvl="0" fontAlgn="t">
                        <a:buNone/>
                      </a:pPr>
                      <a:r>
                        <a:rPr lang="nl-BE" sz="1500" b="0" i="0" u="none" strike="noStrike" noProof="0" dirty="0">
                          <a:solidFill>
                            <a:srgbClr val="373636"/>
                          </a:solidFill>
                          <a:effectLst/>
                          <a:latin typeface="FlandersArtSans-Regular"/>
                        </a:rPr>
                        <a:t>Brussel</a:t>
                      </a:r>
                    </a:p>
                  </a:txBody>
                  <a:tcPr/>
                </a:tc>
                <a:extLst>
                  <a:ext uri="{0D108BD9-81ED-4DB2-BD59-A6C34878D82A}">
                    <a16:rowId xmlns:a16="http://schemas.microsoft.com/office/drawing/2014/main" val="237014461"/>
                  </a:ext>
                </a:extLst>
              </a:tr>
              <a:tr h="341057">
                <a:tc>
                  <a:txBody>
                    <a:bodyPr/>
                    <a:lstStyle/>
                    <a:p>
                      <a:pPr fontAlgn="base"/>
                      <a:r>
                        <a:rPr lang="nl-BE" dirty="0">
                          <a:solidFill>
                            <a:srgbClr val="373636"/>
                          </a:solidFill>
                          <a:effectLst/>
                          <a:latin typeface="FlandersArtSans-Regular"/>
                        </a:rPr>
                        <a:t>..</a:t>
                      </a:r>
                    </a:p>
                  </a:txBody>
                  <a:tcPr/>
                </a:tc>
                <a:tc>
                  <a:txBody>
                    <a:bodyPr/>
                    <a:lstStyle/>
                    <a:p>
                      <a:pPr fontAlgn="base"/>
                      <a:r>
                        <a:rPr lang="nl-BE" dirty="0">
                          <a:solidFill>
                            <a:srgbClr val="373636"/>
                          </a:solidFill>
                          <a:effectLst/>
                          <a:latin typeface="FlandersArtSans-Regular"/>
                        </a:rPr>
                        <a:t>..</a:t>
                      </a:r>
                    </a:p>
                  </a:txBody>
                  <a:tcPr/>
                </a:tc>
                <a:tc>
                  <a:txBody>
                    <a:bodyPr/>
                    <a:lstStyle/>
                    <a:p>
                      <a:pPr fontAlgn="base"/>
                      <a:r>
                        <a:rPr lang="nl-BE" sz="1500" dirty="0">
                          <a:effectLst/>
                          <a:latin typeface="FlandersArtSans-Regular"/>
                        </a:rPr>
                        <a:t>..</a:t>
                      </a:r>
                    </a:p>
                  </a:txBody>
                  <a:tcPr/>
                </a:tc>
                <a:tc>
                  <a:txBody>
                    <a:bodyPr/>
                    <a:lstStyle/>
                    <a:p>
                      <a:pPr fontAlgn="base"/>
                      <a:r>
                        <a:rPr lang="nl-BE" sz="1500" b="0" i="0" u="none" strike="noStrike" noProof="0" dirty="0">
                          <a:solidFill>
                            <a:srgbClr val="373636"/>
                          </a:solidFill>
                          <a:effectLst/>
                          <a:latin typeface="FlandersArtSans-Regular"/>
                        </a:rPr>
                        <a:t>..</a:t>
                      </a:r>
                    </a:p>
                  </a:txBody>
                  <a:tcPr/>
                </a:tc>
                <a:tc>
                  <a:txBody>
                    <a:bodyPr/>
                    <a:lstStyle/>
                    <a:p>
                      <a:pPr lvl="0" fontAlgn="base">
                        <a:buNone/>
                      </a:pPr>
                      <a:endParaRPr lang="nl-BE" sz="1500" b="0" i="0" u="none" strike="noStrike" noProof="0" dirty="0">
                        <a:solidFill>
                          <a:srgbClr val="373636"/>
                        </a:solidFill>
                        <a:effectLst/>
                        <a:latin typeface="FlandersArtSans-Regular"/>
                      </a:endParaRPr>
                    </a:p>
                  </a:txBody>
                  <a:tcPr/>
                </a:tc>
                <a:extLst>
                  <a:ext uri="{0D108BD9-81ED-4DB2-BD59-A6C34878D82A}">
                    <a16:rowId xmlns:a16="http://schemas.microsoft.com/office/drawing/2014/main" val="1782143537"/>
                  </a:ext>
                </a:extLst>
              </a:tr>
            </a:tbl>
          </a:graphicData>
        </a:graphic>
      </p:graphicFrame>
      <p:graphicFrame>
        <p:nvGraphicFramePr>
          <p:cNvPr id="18" name="Google Shape;342;p48">
            <a:extLst>
              <a:ext uri="{FF2B5EF4-FFF2-40B4-BE49-F238E27FC236}">
                <a16:creationId xmlns:a16="http://schemas.microsoft.com/office/drawing/2014/main" id="{ECF77134-A84C-42BF-9BE1-F6290A4E013F}"/>
              </a:ext>
            </a:extLst>
          </p:cNvPr>
          <p:cNvGraphicFramePr/>
          <p:nvPr>
            <p:extLst>
              <p:ext uri="{D42A27DB-BD31-4B8C-83A1-F6EECF244321}">
                <p14:modId xmlns:p14="http://schemas.microsoft.com/office/powerpoint/2010/main" val="3179768204"/>
              </p:ext>
            </p:extLst>
          </p:nvPr>
        </p:nvGraphicFramePr>
        <p:xfrm>
          <a:off x="6486221" y="4787577"/>
          <a:ext cx="2706627" cy="1877835"/>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495988">
                <a:tc>
                  <a:txBody>
                    <a:bodyPr/>
                    <a:lstStyle/>
                    <a:p>
                      <a:pPr marL="0" lvl="0" indent="0" algn="ctr" rtl="0">
                        <a:spcBef>
                          <a:spcPts val="0"/>
                        </a:spcBef>
                        <a:spcAft>
                          <a:spcPts val="0"/>
                        </a:spcAft>
                        <a:buNone/>
                      </a:pPr>
                      <a:r>
                        <a:rPr lang="en" sz="2000" b="1" dirty="0">
                          <a:solidFill>
                            <a:srgbClr val="FFFFFF"/>
                          </a:solidFill>
                        </a:rPr>
                        <a:t>Adres</a:t>
                      </a:r>
                      <a:endParaRPr sz="2000" b="1" dirty="0">
                        <a:solidFill>
                          <a:srgbClr val="FFFFFF"/>
                        </a:solidFill>
                      </a:endParaRPr>
                    </a:p>
                  </a:txBody>
                  <a:tcPr marL="99044" marR="99044" marT="99044" marB="99044">
                    <a:solidFill>
                      <a:schemeClr val="accent1"/>
                    </a:solidFill>
                  </a:tcPr>
                </a:tc>
                <a:extLst>
                  <a:ext uri="{0D108BD9-81ED-4DB2-BD59-A6C34878D82A}">
                    <a16:rowId xmlns:a16="http://schemas.microsoft.com/office/drawing/2014/main" val="10000"/>
                  </a:ext>
                </a:extLst>
              </a:tr>
              <a:tr h="1374947">
                <a:tc>
                  <a:txBody>
                    <a:bodyPr/>
                    <a:lstStyle/>
                    <a:p>
                      <a:pPr marL="0" lvl="0" indent="0" rtl="0">
                        <a:spcBef>
                          <a:spcPts val="0"/>
                        </a:spcBef>
                        <a:spcAft>
                          <a:spcPts val="0"/>
                        </a:spcAft>
                        <a:buNone/>
                      </a:pPr>
                      <a:r>
                        <a:rPr lang="nl-BE" sz="1500" noProof="0" dirty="0"/>
                        <a:t>Identificatie </a:t>
                      </a:r>
                    </a:p>
                    <a:p>
                      <a:pPr lvl="0" algn="l">
                        <a:buNone/>
                      </a:pPr>
                      <a:r>
                        <a:rPr lang="nl-BE" sz="1500" noProof="0" dirty="0"/>
                        <a:t>Straatnaam</a:t>
                      </a:r>
                    </a:p>
                    <a:p>
                      <a:pPr lvl="0" algn="l">
                        <a:buNone/>
                      </a:pPr>
                      <a:r>
                        <a:rPr lang="nl-BE" sz="1500" noProof="0" dirty="0"/>
                        <a:t>Huisnummer</a:t>
                      </a:r>
                    </a:p>
                    <a:p>
                      <a:pPr lvl="0" algn="l">
                        <a:buNone/>
                      </a:pPr>
                      <a:r>
                        <a:rPr lang="nl-BE" sz="1500" noProof="0" dirty="0"/>
                        <a:t>Postcode</a:t>
                      </a:r>
                    </a:p>
                    <a:p>
                      <a:pPr lvl="0" algn="l">
                        <a:buNone/>
                      </a:pPr>
                      <a:r>
                        <a:rPr lang="nl-BE" sz="1500" noProof="0" dirty="0"/>
                        <a:t>gemeente</a:t>
                      </a:r>
                    </a:p>
                  </a:txBody>
                  <a:tcPr marL="99044" marR="99044" marT="99044" marB="99044"/>
                </a:tc>
                <a:extLst>
                  <a:ext uri="{0D108BD9-81ED-4DB2-BD59-A6C34878D82A}">
                    <a16:rowId xmlns:a16="http://schemas.microsoft.com/office/drawing/2014/main" val="10001"/>
                  </a:ext>
                </a:extLst>
              </a:tr>
            </a:tbl>
          </a:graphicData>
        </a:graphic>
      </p:graphicFrame>
      <p:cxnSp>
        <p:nvCxnSpPr>
          <p:cNvPr id="6" name="Straight Arrow Connector 5">
            <a:extLst>
              <a:ext uri="{FF2B5EF4-FFF2-40B4-BE49-F238E27FC236}">
                <a16:creationId xmlns:a16="http://schemas.microsoft.com/office/drawing/2014/main" id="{F386D841-982E-4105-9C9D-410A557E7E2C}"/>
              </a:ext>
            </a:extLst>
          </p:cNvPr>
          <p:cNvCxnSpPr/>
          <p:nvPr/>
        </p:nvCxnSpPr>
        <p:spPr>
          <a:xfrm>
            <a:off x="3891919" y="5952501"/>
            <a:ext cx="2555856" cy="178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5C0D85F-7D07-4214-BBA1-960650BA7884}"/>
              </a:ext>
            </a:extLst>
          </p:cNvPr>
          <p:cNvSpPr txBox="1"/>
          <p:nvPr/>
        </p:nvSpPr>
        <p:spPr>
          <a:xfrm>
            <a:off x="4237088" y="5437119"/>
            <a:ext cx="187475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BE" sz="1400" dirty="0"/>
              <a:t>Adres maatschappelijke zetel</a:t>
            </a:r>
          </a:p>
        </p:txBody>
      </p:sp>
      <p:sp>
        <p:nvSpPr>
          <p:cNvPr id="20" name="Rectangle 19">
            <a:extLst>
              <a:ext uri="{FF2B5EF4-FFF2-40B4-BE49-F238E27FC236}">
                <a16:creationId xmlns:a16="http://schemas.microsoft.com/office/drawing/2014/main" id="{64E54698-E90B-4A40-BFA1-4AB403849925}"/>
              </a:ext>
            </a:extLst>
          </p:cNvPr>
          <p:cNvSpPr/>
          <p:nvPr/>
        </p:nvSpPr>
        <p:spPr>
          <a:xfrm>
            <a:off x="1240226" y="1813030"/>
            <a:ext cx="8128046" cy="3297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18AF69-2FE9-4C58-9CD7-57FC1A90D091}"/>
              </a:ext>
            </a:extLst>
          </p:cNvPr>
          <p:cNvSpPr/>
          <p:nvPr/>
        </p:nvSpPr>
        <p:spPr>
          <a:xfrm>
            <a:off x="1240226" y="3796985"/>
            <a:ext cx="8128046" cy="3297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9F6C01-F986-4A01-A44C-31C13FB8D9FE}"/>
              </a:ext>
            </a:extLst>
          </p:cNvPr>
          <p:cNvSpPr txBox="1"/>
          <p:nvPr/>
        </p:nvSpPr>
        <p:spPr>
          <a:xfrm>
            <a:off x="391060" y="3794176"/>
            <a:ext cx="740196" cy="36163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err="1"/>
              <a:t>Adres</a:t>
            </a:r>
            <a:endParaRPr lang="en-US" err="1"/>
          </a:p>
        </p:txBody>
      </p:sp>
    </p:spTree>
    <p:extLst>
      <p:ext uri="{BB962C8B-B14F-4D97-AF65-F5344CB8AC3E}">
        <p14:creationId xmlns:p14="http://schemas.microsoft.com/office/powerpoint/2010/main" val="36864093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E15154-33C7-4FA0-8C56-26EAFE585519}"/>
              </a:ext>
            </a:extLst>
          </p:cNvPr>
          <p:cNvSpPr>
            <a:spLocks noGrp="1"/>
          </p:cNvSpPr>
          <p:nvPr>
            <p:ph type="title"/>
          </p:nvPr>
        </p:nvSpPr>
        <p:spPr/>
        <p:txBody>
          <a:bodyPr/>
          <a:lstStyle/>
          <a:p>
            <a:r>
              <a:rPr lang="nl-BE" dirty="0"/>
              <a:t>Stap 2 Maak je vertrouwd met de elementen in OSLO</a:t>
            </a:r>
          </a:p>
        </p:txBody>
      </p:sp>
      <p:sp>
        <p:nvSpPr>
          <p:cNvPr id="5" name="Slide Number Placeholder 4">
            <a:extLst>
              <a:ext uri="{FF2B5EF4-FFF2-40B4-BE49-F238E27FC236}">
                <a16:creationId xmlns:a16="http://schemas.microsoft.com/office/drawing/2014/main" id="{9F7BE2DA-37F7-4323-963E-C930DF90FDFE}"/>
              </a:ext>
            </a:extLst>
          </p:cNvPr>
          <p:cNvSpPr>
            <a:spLocks noGrp="1"/>
          </p:cNvSpPr>
          <p:nvPr>
            <p:ph type="sldNum" sz="quarter" idx="4"/>
          </p:nvPr>
        </p:nvSpPr>
        <p:spPr/>
        <p:txBody>
          <a:bodyPr/>
          <a:lstStyle/>
          <a:p>
            <a:fld id="{C9C406F6-A053-43CA-AEC8-FA3EEE83A3FB}" type="slidenum">
              <a:rPr lang="nl-BE" smtClean="0"/>
              <a:pPr/>
              <a:t>42</a:t>
            </a:fld>
            <a:endParaRPr lang="nl-BE"/>
          </a:p>
        </p:txBody>
      </p:sp>
      <p:pic>
        <p:nvPicPr>
          <p:cNvPr id="8" name="Picture 8" descr="A screenshot of a cell phone&#10;&#10;Description generated with very high confidence">
            <a:extLst>
              <a:ext uri="{FF2B5EF4-FFF2-40B4-BE49-F238E27FC236}">
                <a16:creationId xmlns:a16="http://schemas.microsoft.com/office/drawing/2014/main" id="{34916CBD-CA3B-47D5-BB1F-7E3FF34CFA34}"/>
              </a:ext>
            </a:extLst>
          </p:cNvPr>
          <p:cNvPicPr>
            <a:picLocks noChangeAspect="1"/>
          </p:cNvPicPr>
          <p:nvPr/>
        </p:nvPicPr>
        <p:blipFill rotWithShape="1">
          <a:blip r:embed="rId2"/>
          <a:srcRect l="60118" t="11268" r="7908" b="5458"/>
          <a:stretch/>
        </p:blipFill>
        <p:spPr>
          <a:xfrm>
            <a:off x="680700" y="1351598"/>
            <a:ext cx="5957542" cy="4321617"/>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04629444-67E6-44FA-B4CC-C9B9B1B0F124}"/>
              </a:ext>
            </a:extLst>
          </p:cNvPr>
          <p:cNvPicPr>
            <a:picLocks noChangeAspect="1"/>
          </p:cNvPicPr>
          <p:nvPr/>
        </p:nvPicPr>
        <p:blipFill rotWithShape="1">
          <a:blip r:embed="rId3"/>
          <a:srcRect l="60093" t="10963" r="10534" b="17940"/>
          <a:stretch/>
        </p:blipFill>
        <p:spPr>
          <a:xfrm>
            <a:off x="3541211" y="2686622"/>
            <a:ext cx="5794405" cy="3910040"/>
          </a:xfrm>
          <a:prstGeom prst="rect">
            <a:avLst/>
          </a:prstGeom>
        </p:spPr>
      </p:pic>
      <p:sp>
        <p:nvSpPr>
          <p:cNvPr id="12" name="TextBox 11">
            <a:extLst>
              <a:ext uri="{FF2B5EF4-FFF2-40B4-BE49-F238E27FC236}">
                <a16:creationId xmlns:a16="http://schemas.microsoft.com/office/drawing/2014/main" id="{A5C9D5D9-29AE-490B-AC10-9475FA6A0B4B}"/>
              </a:ext>
            </a:extLst>
          </p:cNvPr>
          <p:cNvSpPr txBox="1"/>
          <p:nvPr/>
        </p:nvSpPr>
        <p:spPr>
          <a:xfrm>
            <a:off x="6163852" y="2404872"/>
            <a:ext cx="3072485" cy="36163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hlinkClick r:id="rId4"/>
              </a:rPr>
              <a:t>https://data.vlaanderen.be/ns/</a:t>
            </a:r>
            <a:endParaRPr lang="en-US">
              <a:hlinkClick r:id="rId4"/>
            </a:endParaRPr>
          </a:p>
        </p:txBody>
      </p:sp>
    </p:spTree>
    <p:extLst>
      <p:ext uri="{BB962C8B-B14F-4D97-AF65-F5344CB8AC3E}">
        <p14:creationId xmlns:p14="http://schemas.microsoft.com/office/powerpoint/2010/main" val="41238352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D142DC-4670-4248-989C-0C86E0DB7262}"/>
              </a:ext>
            </a:extLst>
          </p:cNvPr>
          <p:cNvSpPr>
            <a:spLocks noGrp="1"/>
          </p:cNvSpPr>
          <p:nvPr>
            <p:ph sz="quarter" idx="10"/>
          </p:nvPr>
        </p:nvSpPr>
        <p:spPr/>
        <p:txBody>
          <a:bodyPr vert="horz" lIns="91440" tIns="45720" rIns="91440" bIns="45720" rtlCol="0" anchor="t">
            <a:normAutofit/>
          </a:bodyPr>
          <a:lstStyle/>
          <a:p>
            <a:pPr marL="457200" indent="-457200">
              <a:buAutoNum type="arabicPeriod"/>
            </a:pPr>
            <a:r>
              <a:rPr lang="nl-BE" dirty="0"/>
              <a:t>Ga door de "blokkendoos" met de entiteiten van de modellen; of</a:t>
            </a:r>
          </a:p>
          <a:p>
            <a:pPr marL="457200" indent="-457200">
              <a:buAutoNum type="arabicPeriod"/>
            </a:pPr>
            <a:r>
              <a:rPr lang="nl-BE" dirty="0"/>
              <a:t>Browse door data.vlaanderen.be/ns</a:t>
            </a:r>
          </a:p>
          <a:p>
            <a:pPr marL="457200" indent="-457200">
              <a:buAutoNum type="arabicPeriod"/>
            </a:pPr>
            <a:r>
              <a:rPr lang="nl-BE" dirty="0"/>
              <a:t>Selecteer de entiteiten (A4) die relevant en herbruikbaar zijn voor jouw case en hang deze onder elkaar</a:t>
            </a:r>
          </a:p>
          <a:p>
            <a:pPr marL="457200" indent="-457200">
              <a:buAutoNum type="arabicPeriod"/>
            </a:pPr>
            <a:r>
              <a:rPr lang="nl-BE" dirty="0"/>
              <a:t>Indien je nog entiteiten terugvindt op data.vlaanderen.be/ns die niet in de "blokkendoos" aanwezig zijn, maak dan gerust een bijkomende A4 aan en hang die erbij</a:t>
            </a:r>
          </a:p>
        </p:txBody>
      </p:sp>
      <p:sp>
        <p:nvSpPr>
          <p:cNvPr id="3" name="Title 2">
            <a:extLst>
              <a:ext uri="{FF2B5EF4-FFF2-40B4-BE49-F238E27FC236}">
                <a16:creationId xmlns:a16="http://schemas.microsoft.com/office/drawing/2014/main" id="{2246A299-7213-4BEB-BFAA-8CC77B2046EF}"/>
              </a:ext>
            </a:extLst>
          </p:cNvPr>
          <p:cNvSpPr>
            <a:spLocks noGrp="1"/>
          </p:cNvSpPr>
          <p:nvPr>
            <p:ph type="title"/>
          </p:nvPr>
        </p:nvSpPr>
        <p:spPr/>
        <p:txBody>
          <a:bodyPr/>
          <a:lstStyle/>
          <a:p>
            <a:r>
              <a:rPr lang="nl-BE" dirty="0"/>
              <a:t>Stap 2: aan de slag (15')</a:t>
            </a:r>
          </a:p>
        </p:txBody>
      </p:sp>
      <p:sp>
        <p:nvSpPr>
          <p:cNvPr id="5" name="Slide Number Placeholder 4">
            <a:extLst>
              <a:ext uri="{FF2B5EF4-FFF2-40B4-BE49-F238E27FC236}">
                <a16:creationId xmlns:a16="http://schemas.microsoft.com/office/drawing/2014/main" id="{32CB9152-A387-4F62-BC0A-27127B9AFF90}"/>
              </a:ext>
            </a:extLst>
          </p:cNvPr>
          <p:cNvSpPr>
            <a:spLocks noGrp="1"/>
          </p:cNvSpPr>
          <p:nvPr>
            <p:ph type="sldNum" sz="quarter" idx="4"/>
          </p:nvPr>
        </p:nvSpPr>
        <p:spPr/>
        <p:txBody>
          <a:bodyPr/>
          <a:lstStyle/>
          <a:p>
            <a:fld id="{C9C406F6-A053-43CA-AEC8-FA3EEE83A3FB}" type="slidenum">
              <a:rPr lang="nl-BE" smtClean="0"/>
              <a:pPr/>
              <a:t>43</a:t>
            </a:fld>
            <a:endParaRPr lang="nl-BE"/>
          </a:p>
        </p:txBody>
      </p:sp>
      <p:pic>
        <p:nvPicPr>
          <p:cNvPr id="10" name="Picture 10" descr="A person posing for the camera&#10;&#10;Description generated with very high confidence">
            <a:extLst>
              <a:ext uri="{FF2B5EF4-FFF2-40B4-BE49-F238E27FC236}">
                <a16:creationId xmlns:a16="http://schemas.microsoft.com/office/drawing/2014/main" id="{8C8D41CD-547F-47E7-BF7D-747CEF75C2B5}"/>
              </a:ext>
            </a:extLst>
          </p:cNvPr>
          <p:cNvPicPr>
            <a:picLocks noChangeAspect="1"/>
          </p:cNvPicPr>
          <p:nvPr/>
        </p:nvPicPr>
        <p:blipFill>
          <a:blip r:embed="rId2"/>
          <a:stretch>
            <a:fillRect/>
          </a:stretch>
        </p:blipFill>
        <p:spPr>
          <a:xfrm>
            <a:off x="8439600" y="226443"/>
            <a:ext cx="790575" cy="1143000"/>
          </a:xfrm>
          <a:prstGeom prst="rect">
            <a:avLst/>
          </a:prstGeom>
        </p:spPr>
      </p:pic>
    </p:spTree>
    <p:extLst>
      <p:ext uri="{BB962C8B-B14F-4D97-AF65-F5344CB8AC3E}">
        <p14:creationId xmlns:p14="http://schemas.microsoft.com/office/powerpoint/2010/main" val="31762013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89DB8-6064-4DC8-810A-3AFB8F30FDAF}"/>
              </a:ext>
            </a:extLst>
          </p:cNvPr>
          <p:cNvSpPr>
            <a:spLocks noGrp="1"/>
          </p:cNvSpPr>
          <p:nvPr>
            <p:ph sz="quarter" idx="10"/>
          </p:nvPr>
        </p:nvSpPr>
        <p:spPr/>
        <p:txBody>
          <a:bodyPr vert="horz" lIns="91440" tIns="45720" rIns="91440" bIns="45720" rtlCol="0" anchor="t">
            <a:normAutofit/>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019B97C6-AAA9-4066-87F5-F8E88D2C217D}"/>
              </a:ext>
            </a:extLst>
          </p:cNvPr>
          <p:cNvSpPr>
            <a:spLocks noGrp="1"/>
          </p:cNvSpPr>
          <p:nvPr>
            <p:ph type="title"/>
          </p:nvPr>
        </p:nvSpPr>
        <p:spPr>
          <a:xfrm>
            <a:off x="681038" y="365126"/>
            <a:ext cx="8747473" cy="984352"/>
          </a:xfrm>
        </p:spPr>
        <p:txBody>
          <a:bodyPr>
            <a:normAutofit fontScale="90000"/>
          </a:bodyPr>
          <a:lstStyle/>
          <a:p>
            <a:r>
              <a:rPr lang="nl-BE" dirty="0"/>
              <a:t>Zelf modeleren: stap 3 Overlap en verschillen tussen OSLO domeinmodel bepalen en wegwerken</a:t>
            </a:r>
          </a:p>
        </p:txBody>
      </p:sp>
      <p:sp>
        <p:nvSpPr>
          <p:cNvPr id="5" name="Slide Number Placeholder 4">
            <a:extLst>
              <a:ext uri="{FF2B5EF4-FFF2-40B4-BE49-F238E27FC236}">
                <a16:creationId xmlns:a16="http://schemas.microsoft.com/office/drawing/2014/main" id="{EB92D984-1283-4556-AC22-C90243A23061}"/>
              </a:ext>
            </a:extLst>
          </p:cNvPr>
          <p:cNvSpPr>
            <a:spLocks noGrp="1"/>
          </p:cNvSpPr>
          <p:nvPr>
            <p:ph type="sldNum" sz="quarter" idx="4"/>
          </p:nvPr>
        </p:nvSpPr>
        <p:spPr/>
        <p:txBody>
          <a:bodyPr/>
          <a:lstStyle/>
          <a:p>
            <a:fld id="{C9C406F6-A053-43CA-AEC8-FA3EEE83A3FB}" type="slidenum">
              <a:rPr lang="nl-BE" smtClean="0"/>
              <a:pPr/>
              <a:t>44</a:t>
            </a:fld>
            <a:endParaRPr lang="nl-BE"/>
          </a:p>
        </p:txBody>
      </p:sp>
      <p:graphicFrame>
        <p:nvGraphicFramePr>
          <p:cNvPr id="7" name="Content Placeholder 10">
            <a:extLst>
              <a:ext uri="{FF2B5EF4-FFF2-40B4-BE49-F238E27FC236}">
                <a16:creationId xmlns:a16="http://schemas.microsoft.com/office/drawing/2014/main" id="{4AA088F7-085A-4673-BE1D-934AED138613}"/>
              </a:ext>
            </a:extLst>
          </p:cNvPr>
          <p:cNvGraphicFramePr>
            <a:graphicFrameLocks/>
          </p:cNvGraphicFramePr>
          <p:nvPr>
            <p:extLst>
              <p:ext uri="{D42A27DB-BD31-4B8C-83A1-F6EECF244321}">
                <p14:modId xmlns:p14="http://schemas.microsoft.com/office/powerpoint/2010/main" val="859984989"/>
              </p:ext>
            </p:extLst>
          </p:nvPr>
        </p:nvGraphicFramePr>
        <p:xfrm>
          <a:off x="681037" y="2589387"/>
          <a:ext cx="8747475" cy="2192162"/>
        </p:xfrm>
        <a:graphic>
          <a:graphicData uri="http://schemas.openxmlformats.org/drawingml/2006/table">
            <a:tbl>
              <a:tblPr firstRow="1" bandRow="1">
                <a:tableStyleId>{93296810-A885-4BE3-A3E7-6D5BEEA58F35}</a:tableStyleId>
              </a:tblPr>
              <a:tblGrid>
                <a:gridCol w="1749495">
                  <a:extLst>
                    <a:ext uri="{9D8B030D-6E8A-4147-A177-3AD203B41FA5}">
                      <a16:colId xmlns:a16="http://schemas.microsoft.com/office/drawing/2014/main" val="2539542819"/>
                    </a:ext>
                  </a:extLst>
                </a:gridCol>
                <a:gridCol w="1749495">
                  <a:extLst>
                    <a:ext uri="{9D8B030D-6E8A-4147-A177-3AD203B41FA5}">
                      <a16:colId xmlns:a16="http://schemas.microsoft.com/office/drawing/2014/main" val="1814913976"/>
                    </a:ext>
                  </a:extLst>
                </a:gridCol>
                <a:gridCol w="1749495">
                  <a:extLst>
                    <a:ext uri="{9D8B030D-6E8A-4147-A177-3AD203B41FA5}">
                      <a16:colId xmlns:a16="http://schemas.microsoft.com/office/drawing/2014/main" val="2947566645"/>
                    </a:ext>
                  </a:extLst>
                </a:gridCol>
                <a:gridCol w="1749495">
                  <a:extLst>
                    <a:ext uri="{9D8B030D-6E8A-4147-A177-3AD203B41FA5}">
                      <a16:colId xmlns:a16="http://schemas.microsoft.com/office/drawing/2014/main" val="2941158603"/>
                    </a:ext>
                  </a:extLst>
                </a:gridCol>
                <a:gridCol w="1749495">
                  <a:extLst>
                    <a:ext uri="{9D8B030D-6E8A-4147-A177-3AD203B41FA5}">
                      <a16:colId xmlns:a16="http://schemas.microsoft.com/office/drawing/2014/main" val="4094622291"/>
                    </a:ext>
                  </a:extLst>
                </a:gridCol>
              </a:tblGrid>
              <a:tr h="300580">
                <a:tc gridSpan="2">
                  <a:txBody>
                    <a:bodyPr/>
                    <a:lstStyle/>
                    <a:p>
                      <a:pPr algn="ctr" rtl="0" fontAlgn="t">
                        <a:spcBef>
                          <a:spcPts val="0"/>
                        </a:spcBef>
                        <a:spcAft>
                          <a:spcPts val="0"/>
                        </a:spcAft>
                      </a:pPr>
                      <a:r>
                        <a:rPr lang="nl-BE" sz="1100" noProof="0" dirty="0">
                          <a:effectLst/>
                        </a:rPr>
                        <a:t>Eigen model voor persoon</a:t>
                      </a:r>
                      <a:endParaRPr lang="nl-BE" noProof="0" dirty="0">
                        <a:effectLst/>
                      </a:endParaRPr>
                    </a:p>
                  </a:txBody>
                  <a:tcPr marL="63500" marR="63500" marT="63500" marB="63500"/>
                </a:tc>
                <a:tc hMerge="1">
                  <a:txBody>
                    <a:bodyPr/>
                    <a:lstStyle/>
                    <a:p>
                      <a:endParaRPr lang="en-US"/>
                    </a:p>
                  </a:txBody>
                  <a:tcPr/>
                </a:tc>
                <a:tc rowSpan="2">
                  <a:txBody>
                    <a:bodyPr/>
                    <a:lstStyle/>
                    <a:p>
                      <a:pPr algn="ctr" rtl="0" fontAlgn="t">
                        <a:spcBef>
                          <a:spcPts val="0"/>
                        </a:spcBef>
                        <a:spcAft>
                          <a:spcPts val="0"/>
                        </a:spcAft>
                      </a:pPr>
                      <a:r>
                        <a:rPr lang="nl-BE" noProof="0" dirty="0">
                          <a:effectLst/>
                        </a:rPr>
                        <a:t/>
                      </a:r>
                      <a:br>
                        <a:rPr lang="nl-BE" noProof="0" dirty="0">
                          <a:effectLst/>
                        </a:rPr>
                      </a:br>
                      <a:r>
                        <a:rPr lang="nl-BE" sz="1100" noProof="0" dirty="0">
                          <a:effectLst/>
                        </a:rPr>
                        <a:t>Relatie</a:t>
                      </a:r>
                      <a:endParaRPr lang="nl-BE" noProof="0" dirty="0">
                        <a:effectLst/>
                      </a:endParaRPr>
                    </a:p>
                  </a:txBody>
                  <a:tcPr marL="63500" marR="63500" marT="63500" marB="63500"/>
                </a:tc>
                <a:tc gridSpan="2">
                  <a:txBody>
                    <a:bodyPr/>
                    <a:lstStyle/>
                    <a:p>
                      <a:pPr algn="ctr" rtl="0" fontAlgn="t">
                        <a:spcBef>
                          <a:spcPts val="0"/>
                        </a:spcBef>
                        <a:spcAft>
                          <a:spcPts val="0"/>
                        </a:spcAft>
                      </a:pPr>
                      <a:r>
                        <a:rPr lang="nl-BE" sz="1100" noProof="0" dirty="0">
                          <a:effectLst/>
                        </a:rPr>
                        <a:t>OSLO² semantisch model voor persoon</a:t>
                      </a:r>
                      <a:endParaRPr lang="nl-BE" noProof="0" dirty="0">
                        <a:effectLst/>
                      </a:endParaRPr>
                    </a:p>
                  </a:txBody>
                  <a:tcPr marL="63500" marR="63500" marT="63500" marB="63500"/>
                </a:tc>
                <a:tc hMerge="1">
                  <a:txBody>
                    <a:bodyPr/>
                    <a:lstStyle/>
                    <a:p>
                      <a:endParaRPr lang="en-US"/>
                    </a:p>
                  </a:txBody>
                  <a:tcPr/>
                </a:tc>
                <a:extLst>
                  <a:ext uri="{0D108BD9-81ED-4DB2-BD59-A6C34878D82A}">
                    <a16:rowId xmlns:a16="http://schemas.microsoft.com/office/drawing/2014/main" val="1076925897"/>
                  </a:ext>
                </a:extLst>
              </a:tr>
              <a:tr h="300580">
                <a:tc>
                  <a:txBody>
                    <a:bodyPr/>
                    <a:lstStyle/>
                    <a:p>
                      <a:pPr rtl="0" fontAlgn="t">
                        <a:spcBef>
                          <a:spcPts val="0"/>
                        </a:spcBef>
                        <a:spcAft>
                          <a:spcPts val="0"/>
                        </a:spcAft>
                      </a:pPr>
                      <a:r>
                        <a:rPr lang="nl-BE" sz="1100" noProof="0" dirty="0">
                          <a:effectLst/>
                        </a:rPr>
                        <a:t>Klasse</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Eigenschap</a:t>
                      </a:r>
                      <a:endParaRPr lang="nl-BE" noProof="0" dirty="0">
                        <a:effectLst/>
                      </a:endParaRPr>
                    </a:p>
                  </a:txBody>
                  <a:tcPr marL="63500" marR="63500" marT="63500" marB="63500"/>
                </a:tc>
                <a:tc vMerge="1">
                  <a:txBody>
                    <a:bodyPr/>
                    <a:lstStyle/>
                    <a:p>
                      <a:endParaRPr lang="en-US"/>
                    </a:p>
                  </a:txBody>
                  <a:tcPr/>
                </a:tc>
                <a:tc>
                  <a:txBody>
                    <a:bodyPr/>
                    <a:lstStyle/>
                    <a:p>
                      <a:pPr rtl="0" fontAlgn="t">
                        <a:spcBef>
                          <a:spcPts val="0"/>
                        </a:spcBef>
                        <a:spcAft>
                          <a:spcPts val="0"/>
                        </a:spcAft>
                      </a:pPr>
                      <a:r>
                        <a:rPr lang="nl-BE" sz="1100" noProof="0" dirty="0">
                          <a:effectLst/>
                        </a:rPr>
                        <a:t>Eigenschap</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Klasse</a:t>
                      </a:r>
                      <a:endParaRPr lang="nl-BE" noProof="0" dirty="0">
                        <a:effectLst/>
                      </a:endParaRPr>
                    </a:p>
                  </a:txBody>
                  <a:tcPr marL="63500" marR="63500" marT="63500" marB="63500"/>
                </a:tc>
                <a:extLst>
                  <a:ext uri="{0D108BD9-81ED-4DB2-BD59-A6C34878D82A}">
                    <a16:rowId xmlns:a16="http://schemas.microsoft.com/office/drawing/2014/main" val="1858472621"/>
                  </a:ext>
                </a:extLst>
              </a:tr>
              <a:tr h="300580">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naam</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Exact match</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err="1">
                          <a:effectLst/>
                        </a:rPr>
                        <a:t>volledigeNaam</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extLst>
                  <a:ext uri="{0D108BD9-81ED-4DB2-BD59-A6C34878D82A}">
                    <a16:rowId xmlns:a16="http://schemas.microsoft.com/office/drawing/2014/main" val="4259013453"/>
                  </a:ext>
                </a:extLst>
              </a:tr>
              <a:tr h="300580">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register</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err="1">
                          <a:effectLst/>
                        </a:rPr>
                        <a:t>Related</a:t>
                      </a:r>
                      <a:r>
                        <a:rPr lang="nl-BE" sz="1100" noProof="0" dirty="0">
                          <a:effectLst/>
                        </a:rPr>
                        <a:t> match</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staatsburgerschap</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extLst>
                  <a:ext uri="{0D108BD9-81ED-4DB2-BD59-A6C34878D82A}">
                    <a16:rowId xmlns:a16="http://schemas.microsoft.com/office/drawing/2014/main" val="3238594128"/>
                  </a:ext>
                </a:extLst>
              </a:tr>
              <a:tr h="300580">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gezinsleden</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err="1">
                          <a:effectLst/>
                        </a:rPr>
                        <a:t>Broad</a:t>
                      </a:r>
                      <a:r>
                        <a:rPr lang="nl-BE" sz="1100" noProof="0" dirty="0">
                          <a:effectLst/>
                        </a:rPr>
                        <a:t> match</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err="1">
                          <a:effectLst/>
                        </a:rPr>
                        <a:t>heeftRelatieMet</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extLst>
                  <a:ext uri="{0D108BD9-81ED-4DB2-BD59-A6C34878D82A}">
                    <a16:rowId xmlns:a16="http://schemas.microsoft.com/office/drawing/2014/main" val="1821741260"/>
                  </a:ext>
                </a:extLst>
              </a:tr>
              <a:tr h="689262">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administratief beheerder</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No match</a:t>
                      </a:r>
                      <a:endParaRPr lang="nl-BE" noProof="0" dirty="0">
                        <a:effectLst/>
                      </a:endParaRPr>
                    </a:p>
                  </a:txBody>
                  <a:tcPr marL="63500" marR="63500" marT="63500" marB="63500"/>
                </a:tc>
                <a:tc>
                  <a:txBody>
                    <a:bodyPr/>
                    <a:lstStyle/>
                    <a:p>
                      <a:pPr fontAlgn="t"/>
                      <a:r>
                        <a:rPr lang="nl-BE" noProof="0" dirty="0">
                          <a:effectLst/>
                        </a:rPr>
                        <a:t/>
                      </a:r>
                      <a:br>
                        <a:rPr lang="nl-BE" noProof="0" dirty="0">
                          <a:effectLst/>
                        </a:rPr>
                      </a:br>
                      <a:endParaRPr lang="nl-BE" noProof="0" dirty="0">
                        <a:effectLst/>
                      </a:endParaRPr>
                    </a:p>
                  </a:txBody>
                  <a:tcPr marL="63500" marR="63500" marT="63500" marB="63500"/>
                </a:tc>
                <a:tc>
                  <a:txBody>
                    <a:bodyPr/>
                    <a:lstStyle/>
                    <a:p>
                      <a:pPr fontAlgn="t"/>
                      <a:r>
                        <a:rPr lang="nl-BE" noProof="0" dirty="0">
                          <a:effectLst/>
                        </a:rPr>
                        <a:t/>
                      </a:r>
                      <a:br>
                        <a:rPr lang="nl-BE" noProof="0" dirty="0">
                          <a:effectLst/>
                        </a:rPr>
                      </a:br>
                      <a:endParaRPr lang="nl-BE" noProof="0" dirty="0">
                        <a:effectLst/>
                      </a:endParaRPr>
                    </a:p>
                  </a:txBody>
                  <a:tcPr marL="63500" marR="63500" marT="63500" marB="63500"/>
                </a:tc>
                <a:extLst>
                  <a:ext uri="{0D108BD9-81ED-4DB2-BD59-A6C34878D82A}">
                    <a16:rowId xmlns:a16="http://schemas.microsoft.com/office/drawing/2014/main" val="2610299326"/>
                  </a:ext>
                </a:extLst>
              </a:tr>
            </a:tbl>
          </a:graphicData>
        </a:graphic>
      </p:graphicFrame>
    </p:spTree>
    <p:extLst>
      <p:ext uri="{BB962C8B-B14F-4D97-AF65-F5344CB8AC3E}">
        <p14:creationId xmlns:p14="http://schemas.microsoft.com/office/powerpoint/2010/main" val="30633594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D142DC-4670-4248-989C-0C86E0DB7262}"/>
              </a:ext>
            </a:extLst>
          </p:cNvPr>
          <p:cNvSpPr>
            <a:spLocks noGrp="1"/>
          </p:cNvSpPr>
          <p:nvPr>
            <p:ph sz="quarter" idx="10"/>
          </p:nvPr>
        </p:nvSpPr>
        <p:spPr/>
        <p:txBody>
          <a:bodyPr vert="horz" lIns="91440" tIns="45720" rIns="91440" bIns="45720" rtlCol="0" anchor="t">
            <a:normAutofit/>
          </a:bodyPr>
          <a:lstStyle/>
          <a:p>
            <a:pPr marL="457200" indent="-457200">
              <a:buAutoNum type="arabicPeriod"/>
            </a:pPr>
            <a:r>
              <a:rPr lang="nl-BE" dirty="0"/>
              <a:t>Hang de je entiteiten van initieel informatiemodel onder elkaar en schrijf er de relaties bij als eigenschappen van de entiteit van waaruit de relatie vertrekt;</a:t>
            </a:r>
          </a:p>
          <a:p>
            <a:pPr marL="457200" indent="-457200">
              <a:buAutoNum type="arabicPeriod"/>
            </a:pPr>
            <a:r>
              <a:rPr lang="nl-BE" dirty="0"/>
              <a:t>Hang de relevante entiteiten uit OSLO naast de overeenkomstige uit je initieel informatiemodel;</a:t>
            </a:r>
          </a:p>
          <a:p>
            <a:pPr marL="457200" indent="-457200">
              <a:buAutoNum type="arabicPeriod"/>
            </a:pPr>
            <a:r>
              <a:rPr lang="nl-BE" dirty="0"/>
              <a:t>Ga na of de definitie in lijn is met wat je nodig hebt voor je oplossing;</a:t>
            </a:r>
          </a:p>
          <a:p>
            <a:pPr marL="457200" indent="-457200">
              <a:buAutoNum type="arabicPeriod"/>
            </a:pPr>
            <a:r>
              <a:rPr lang="nl-BE" dirty="0"/>
              <a:t>Bepaal de match: volledig of gedeeltelijk</a:t>
            </a:r>
          </a:p>
          <a:p>
            <a:pPr marL="457200" indent="-457200">
              <a:buAutoNum type="arabicPeriod"/>
            </a:pPr>
            <a:r>
              <a:rPr lang="nl-BE" dirty="0"/>
              <a:t>Doe hetzelfde voor de eigenschappen. Indien je nog geen eigenschappen hebt toegevoegd uit OSLO (zie vorige oefening), doe dit nu en doe meteen de </a:t>
            </a:r>
            <a:r>
              <a:rPr lang="nl-BE" dirty="0" err="1"/>
              <a:t>mapping</a:t>
            </a:r>
            <a:endParaRPr lang="nl-BE" dirty="0"/>
          </a:p>
          <a:p>
            <a:pPr marL="457200" indent="-457200">
              <a:buAutoNum type="arabicPeriod"/>
            </a:pPr>
            <a:endParaRPr lang="nl-BE" dirty="0"/>
          </a:p>
        </p:txBody>
      </p:sp>
      <p:sp>
        <p:nvSpPr>
          <p:cNvPr id="3" name="Title 2">
            <a:extLst>
              <a:ext uri="{FF2B5EF4-FFF2-40B4-BE49-F238E27FC236}">
                <a16:creationId xmlns:a16="http://schemas.microsoft.com/office/drawing/2014/main" id="{2246A299-7213-4BEB-BFAA-8CC77B2046EF}"/>
              </a:ext>
            </a:extLst>
          </p:cNvPr>
          <p:cNvSpPr>
            <a:spLocks noGrp="1"/>
          </p:cNvSpPr>
          <p:nvPr>
            <p:ph type="title"/>
          </p:nvPr>
        </p:nvSpPr>
        <p:spPr/>
        <p:txBody>
          <a:bodyPr/>
          <a:lstStyle/>
          <a:p>
            <a:r>
              <a:rPr lang="en-US"/>
              <a:t>Stap 3: aan de slag (15')</a:t>
            </a:r>
          </a:p>
        </p:txBody>
      </p:sp>
      <p:sp>
        <p:nvSpPr>
          <p:cNvPr id="5" name="Slide Number Placeholder 4">
            <a:extLst>
              <a:ext uri="{FF2B5EF4-FFF2-40B4-BE49-F238E27FC236}">
                <a16:creationId xmlns:a16="http://schemas.microsoft.com/office/drawing/2014/main" id="{32CB9152-A387-4F62-BC0A-27127B9AFF90}"/>
              </a:ext>
            </a:extLst>
          </p:cNvPr>
          <p:cNvSpPr>
            <a:spLocks noGrp="1"/>
          </p:cNvSpPr>
          <p:nvPr>
            <p:ph type="sldNum" sz="quarter" idx="4"/>
          </p:nvPr>
        </p:nvSpPr>
        <p:spPr/>
        <p:txBody>
          <a:bodyPr/>
          <a:lstStyle/>
          <a:p>
            <a:fld id="{C9C406F6-A053-43CA-AEC8-FA3EEE83A3FB}" type="slidenum">
              <a:rPr lang="nl-BE" smtClean="0"/>
              <a:pPr/>
              <a:t>45</a:t>
            </a:fld>
            <a:endParaRPr lang="nl-BE"/>
          </a:p>
        </p:txBody>
      </p:sp>
      <p:pic>
        <p:nvPicPr>
          <p:cNvPr id="10" name="Picture 10" descr="A person posing for the camera&#10;&#10;Description generated with very high confidence">
            <a:extLst>
              <a:ext uri="{FF2B5EF4-FFF2-40B4-BE49-F238E27FC236}">
                <a16:creationId xmlns:a16="http://schemas.microsoft.com/office/drawing/2014/main" id="{8C8D41CD-547F-47E7-BF7D-747CEF75C2B5}"/>
              </a:ext>
            </a:extLst>
          </p:cNvPr>
          <p:cNvPicPr>
            <a:picLocks noChangeAspect="1"/>
          </p:cNvPicPr>
          <p:nvPr/>
        </p:nvPicPr>
        <p:blipFill>
          <a:blip r:embed="rId2"/>
          <a:stretch>
            <a:fillRect/>
          </a:stretch>
        </p:blipFill>
        <p:spPr>
          <a:xfrm>
            <a:off x="8439600" y="226443"/>
            <a:ext cx="790575" cy="1143000"/>
          </a:xfrm>
          <a:prstGeom prst="rect">
            <a:avLst/>
          </a:prstGeom>
        </p:spPr>
      </p:pic>
    </p:spTree>
    <p:extLst>
      <p:ext uri="{BB962C8B-B14F-4D97-AF65-F5344CB8AC3E}">
        <p14:creationId xmlns:p14="http://schemas.microsoft.com/office/powerpoint/2010/main" val="18218127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smtClean="0"/>
              <a:t>Context </a:t>
            </a:r>
            <a:r>
              <a:rPr lang="nl-BE" noProof="0" dirty="0"/>
              <a:t>“percelen”?</a:t>
            </a:r>
            <a:br>
              <a:rPr lang="nl-BE" noProof="0" dirty="0"/>
            </a:b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46</a:t>
            </a:fld>
            <a:endParaRPr lang="nl-BE" dirty="0"/>
          </a:p>
        </p:txBody>
      </p:sp>
      <p:sp>
        <p:nvSpPr>
          <p:cNvPr id="2" name="Content Placeholder 1"/>
          <p:cNvSpPr>
            <a:spLocks noGrp="1"/>
          </p:cNvSpPr>
          <p:nvPr>
            <p:ph sz="quarter" idx="10"/>
          </p:nvPr>
        </p:nvSpPr>
        <p:spPr/>
        <p:txBody>
          <a:bodyPr/>
          <a:lstStyle/>
          <a:p>
            <a:r>
              <a:rPr lang="nl-BE" noProof="0" dirty="0" smtClean="0"/>
              <a:t>Erkenning Bedrijventerreinen als authentieke gegevensbron door de Vlaamse regering (24 april 2015) </a:t>
            </a:r>
          </a:p>
          <a:p>
            <a:pPr lvl="1"/>
            <a:r>
              <a:rPr lang="nl-BE" dirty="0" smtClean="0"/>
              <a:t>Bron: </a:t>
            </a:r>
            <a:r>
              <a:rPr lang="nl-NL" dirty="0"/>
              <a:t>Besluit van de Vlaamse Regering houdende de erkenning van de inventarisatie van de bedrijventerreinen op perceelsniveau in het Vlaamse Gewest als authentieke geografische </a:t>
            </a:r>
            <a:r>
              <a:rPr lang="nl-NL" dirty="0" smtClean="0"/>
              <a:t>gegevensbron</a:t>
            </a:r>
            <a:endParaRPr lang="nl-BE" noProof="0" dirty="0" smtClean="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433" y="4475777"/>
            <a:ext cx="6093134" cy="2213865"/>
          </a:xfrm>
          <a:prstGeom prst="rect">
            <a:avLst/>
          </a:prstGeom>
        </p:spPr>
      </p:pic>
    </p:spTree>
    <p:extLst>
      <p:ext uri="{BB962C8B-B14F-4D97-AF65-F5344CB8AC3E}">
        <p14:creationId xmlns:p14="http://schemas.microsoft.com/office/powerpoint/2010/main" val="1712994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9C406F6-A053-43CA-AEC8-FA3EEE83A3FB}" type="slidenum">
              <a:rPr lang="nl-BE" smtClean="0"/>
              <a:pPr/>
              <a:t>5</a:t>
            </a:fld>
            <a:endParaRPr lang="nl-BE" dirty="0"/>
          </a:p>
        </p:txBody>
      </p:sp>
      <p:grpSp>
        <p:nvGrpSpPr>
          <p:cNvPr id="22" name="Group 21"/>
          <p:cNvGrpSpPr/>
          <p:nvPr/>
        </p:nvGrpSpPr>
        <p:grpSpPr>
          <a:xfrm>
            <a:off x="100876" y="103517"/>
            <a:ext cx="9989948" cy="6455319"/>
            <a:chOff x="1534618" y="1836977"/>
            <a:chExt cx="6354619" cy="4106237"/>
          </a:xfrm>
        </p:grpSpPr>
        <p:pic>
          <p:nvPicPr>
            <p:cNvPr id="5" name="Shape 475"/>
            <p:cNvPicPr preferRelativeResize="0"/>
            <p:nvPr/>
          </p:nvPicPr>
          <p:blipFill rotWithShape="1">
            <a:blip r:embed="rId3">
              <a:alphaModFix/>
            </a:blip>
            <a:srcRect l="49702" t="49694" r="12756"/>
            <a:stretch/>
          </p:blipFill>
          <p:spPr>
            <a:xfrm rot="798508">
              <a:off x="4551520" y="2931624"/>
              <a:ext cx="2896781" cy="2216164"/>
            </a:xfrm>
            <a:prstGeom prst="rect">
              <a:avLst/>
            </a:prstGeom>
            <a:solidFill>
              <a:srgbClr val="EEEEEE"/>
            </a:solidFill>
            <a:ln w="114300" cap="sq" cmpd="sng">
              <a:solidFill>
                <a:srgbClr val="D8D8D8"/>
              </a:solidFill>
              <a:prstDash val="solid"/>
              <a:miter lim="8000"/>
              <a:headEnd type="none" w="sm" len="sm"/>
              <a:tailEnd type="none" w="sm" len="sm"/>
            </a:ln>
          </p:spPr>
        </p:pic>
        <p:pic>
          <p:nvPicPr>
            <p:cNvPr id="6" name="Shape 476"/>
            <p:cNvPicPr preferRelativeResize="0"/>
            <p:nvPr/>
          </p:nvPicPr>
          <p:blipFill rotWithShape="1">
            <a:blip r:embed="rId4">
              <a:alphaModFix/>
            </a:blip>
            <a:srcRect t="54175"/>
            <a:stretch/>
          </p:blipFill>
          <p:spPr>
            <a:xfrm rot="3284585">
              <a:off x="7450715" y="3148259"/>
              <a:ext cx="605666" cy="271379"/>
            </a:xfrm>
            <a:prstGeom prst="rect">
              <a:avLst/>
            </a:prstGeom>
            <a:noFill/>
            <a:ln>
              <a:noFill/>
            </a:ln>
          </p:spPr>
        </p:pic>
        <p:pic>
          <p:nvPicPr>
            <p:cNvPr id="7" name="Shape 477"/>
            <p:cNvPicPr preferRelativeResize="0"/>
            <p:nvPr/>
          </p:nvPicPr>
          <p:blipFill rotWithShape="1">
            <a:blip r:embed="rId4">
              <a:alphaModFix/>
            </a:blip>
            <a:srcRect b="50660"/>
            <a:stretch/>
          </p:blipFill>
          <p:spPr>
            <a:xfrm rot="2904028">
              <a:off x="4083088" y="4642788"/>
              <a:ext cx="605633" cy="292259"/>
            </a:xfrm>
            <a:prstGeom prst="rect">
              <a:avLst/>
            </a:prstGeom>
            <a:noFill/>
            <a:ln>
              <a:noFill/>
            </a:ln>
          </p:spPr>
        </p:pic>
        <p:sp>
          <p:nvSpPr>
            <p:cNvPr id="8" name="Shape 478"/>
            <p:cNvSpPr/>
            <p:nvPr/>
          </p:nvSpPr>
          <p:spPr>
            <a:xfrm>
              <a:off x="1793651" y="1966337"/>
              <a:ext cx="2691298" cy="39199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37131" tIns="37131" rIns="37131" bIns="37131" anchor="ctr" anchorCtr="0">
              <a:noAutofit/>
            </a:bodyPr>
            <a:lstStyle/>
            <a:p>
              <a:endParaRPr sz="1463"/>
            </a:p>
          </p:txBody>
        </p:sp>
        <p:grpSp>
          <p:nvGrpSpPr>
            <p:cNvPr id="9" name="Shape 479"/>
            <p:cNvGrpSpPr/>
            <p:nvPr/>
          </p:nvGrpSpPr>
          <p:grpSpPr>
            <a:xfrm>
              <a:off x="1923387" y="2095759"/>
              <a:ext cx="2443570" cy="3672866"/>
              <a:chOff x="0" y="0"/>
              <a:chExt cx="3007472" cy="4520450"/>
            </a:xfrm>
          </p:grpSpPr>
          <p:sp>
            <p:nvSpPr>
              <p:cNvPr id="10" name="Shape 480"/>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11" name="Shape 481"/>
              <p:cNvSpPr txBox="1"/>
              <p:nvPr/>
            </p:nvSpPr>
            <p:spPr>
              <a:xfrm>
                <a:off x="0" y="3883354"/>
                <a:ext cx="3007472" cy="637096"/>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nl-BE" sz="1800" dirty="0">
                    <a:solidFill>
                      <a:schemeClr val="dk1"/>
                    </a:solidFill>
                  </a:rPr>
                  <a:t>Impact op kwaliteit en efficiëntie dienstverlening</a:t>
                </a:r>
              </a:p>
            </p:txBody>
          </p:sp>
          <p:sp>
            <p:nvSpPr>
              <p:cNvPr id="12" name="Shape 482"/>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13" name="Shape 483"/>
              <p:cNvSpPr txBox="1"/>
              <p:nvPr/>
            </p:nvSpPr>
            <p:spPr>
              <a:xfrm>
                <a:off x="0" y="2913056"/>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nl-BE" sz="1800" dirty="0">
                    <a:solidFill>
                      <a:schemeClr val="dk1"/>
                    </a:solidFill>
                  </a:rPr>
                  <a:t>Meervoudige kosten om informatie te koppelen</a:t>
                </a:r>
              </a:p>
            </p:txBody>
          </p:sp>
          <p:sp>
            <p:nvSpPr>
              <p:cNvPr id="14" name="Shape 484"/>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15" name="Shape 485"/>
              <p:cNvSpPr txBox="1"/>
              <p:nvPr/>
            </p:nvSpPr>
            <p:spPr>
              <a:xfrm>
                <a:off x="0" y="1942758"/>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nl-BE" sz="1800" dirty="0">
                    <a:solidFill>
                      <a:schemeClr val="dk1"/>
                    </a:solidFill>
                  </a:rPr>
                  <a:t>Gegevensbronnen bestaan als silo’s</a:t>
                </a:r>
              </a:p>
            </p:txBody>
          </p:sp>
          <p:sp>
            <p:nvSpPr>
              <p:cNvPr id="16" name="Shape 486"/>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17" name="Shape 487"/>
              <p:cNvSpPr txBox="1"/>
              <p:nvPr/>
            </p:nvSpPr>
            <p:spPr>
              <a:xfrm>
                <a:off x="0" y="972460"/>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nl-BE" sz="1800" dirty="0">
                    <a:solidFill>
                      <a:schemeClr val="dk1"/>
                    </a:solidFill>
                  </a:rPr>
                  <a:t>Informatie wordt gestructureerd/gemodelleerd vanuit 1 perspectief</a:t>
                </a:r>
              </a:p>
            </p:txBody>
          </p:sp>
          <p:sp>
            <p:nvSpPr>
              <p:cNvPr id="18" name="Shape 488"/>
              <p:cNvSpPr/>
              <p:nvPr/>
            </p:nvSpPr>
            <p:spPr>
              <a:xfrm rot="10800000">
                <a:off x="0" y="1"/>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19" name="Shape 489"/>
              <p:cNvSpPr txBox="1"/>
              <p:nvPr/>
            </p:nvSpPr>
            <p:spPr>
              <a:xfrm>
                <a:off x="0" y="0"/>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nl-BE" sz="1800" dirty="0">
                    <a:solidFill>
                      <a:schemeClr val="dk1"/>
                    </a:solidFill>
                  </a:rPr>
                  <a:t>Applicaties kijken naar de reële wereld vanuit verschillende perspectieven</a:t>
                </a:r>
              </a:p>
            </p:txBody>
          </p:sp>
        </p:grpSp>
        <p:pic>
          <p:nvPicPr>
            <p:cNvPr id="20" name="Shape 490"/>
            <p:cNvPicPr preferRelativeResize="0"/>
            <p:nvPr/>
          </p:nvPicPr>
          <p:blipFill rotWithShape="1">
            <a:blip r:embed="rId4">
              <a:alphaModFix/>
            </a:blip>
            <a:srcRect t="54175"/>
            <a:stretch/>
          </p:blipFill>
          <p:spPr>
            <a:xfrm rot="1779615">
              <a:off x="1534618" y="5613317"/>
              <a:ext cx="736266" cy="329897"/>
            </a:xfrm>
            <a:prstGeom prst="rect">
              <a:avLst/>
            </a:prstGeom>
            <a:noFill/>
            <a:ln>
              <a:noFill/>
            </a:ln>
          </p:spPr>
        </p:pic>
        <p:pic>
          <p:nvPicPr>
            <p:cNvPr id="21" name="Shape 491"/>
            <p:cNvPicPr preferRelativeResize="0"/>
            <p:nvPr/>
          </p:nvPicPr>
          <p:blipFill rotWithShape="1">
            <a:blip r:embed="rId4">
              <a:alphaModFix/>
            </a:blip>
            <a:srcRect b="50660"/>
            <a:stretch/>
          </p:blipFill>
          <p:spPr>
            <a:xfrm rot="1346519">
              <a:off x="4089599" y="1836977"/>
              <a:ext cx="736227" cy="355280"/>
            </a:xfrm>
            <a:prstGeom prst="rect">
              <a:avLst/>
            </a:prstGeom>
            <a:noFill/>
            <a:ln>
              <a:noFill/>
            </a:ln>
          </p:spPr>
        </p:pic>
      </p:grpSp>
    </p:spTree>
    <p:extLst>
      <p:ext uri="{BB962C8B-B14F-4D97-AF65-F5344CB8AC3E}">
        <p14:creationId xmlns:p14="http://schemas.microsoft.com/office/powerpoint/2010/main" val="14638075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noProof="0" dirty="0" smtClean="0"/>
              <a:t>OSLO resources</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6</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55" y="919192"/>
            <a:ext cx="5461988" cy="2619883"/>
          </a:xfrm>
          <a:prstGeom prst="rect">
            <a:avLst/>
          </a:prstGeom>
        </p:spPr>
      </p:pic>
      <p:sp>
        <p:nvSpPr>
          <p:cNvPr id="10" name="TextBox 9"/>
          <p:cNvSpPr txBox="1"/>
          <p:nvPr/>
        </p:nvSpPr>
        <p:spPr>
          <a:xfrm>
            <a:off x="1542002" y="3508366"/>
            <a:ext cx="3386294" cy="584775"/>
          </a:xfrm>
          <a:prstGeom prst="rect">
            <a:avLst/>
          </a:prstGeom>
          <a:noFill/>
        </p:spPr>
        <p:txBody>
          <a:bodyPr wrap="square" rtlCol="0">
            <a:spAutoFit/>
          </a:bodyPr>
          <a:lstStyle/>
          <a:p>
            <a:r>
              <a:rPr lang="en-US" sz="1600" dirty="0">
                <a:latin typeface="FlandersArtSans-Bold" panose="020B0604020202020204" charset="0"/>
                <a:hlinkClick r:id="rId3"/>
              </a:rPr>
              <a:t>https://</a:t>
            </a:r>
            <a:r>
              <a:rPr lang="en-US" sz="1600" dirty="0" smtClean="0">
                <a:latin typeface="FlandersArtSans-Bold" panose="020B0604020202020204" charset="0"/>
                <a:hlinkClick r:id="rId3"/>
              </a:rPr>
              <a:t>data.vlaanderen.be/ns</a:t>
            </a:r>
            <a:endParaRPr lang="en-US" sz="1600" dirty="0" smtClean="0">
              <a:latin typeface="FlandersArtSans-Bold" panose="020B0604020202020204" charset="0"/>
            </a:endParaRPr>
          </a:p>
          <a:p>
            <a:endParaRPr lang="en-US" sz="1600" dirty="0">
              <a:latin typeface="FlandersArtSans-Bold" panose="020B0604020202020204" charset="0"/>
            </a:endParaRPr>
          </a:p>
        </p:txBody>
      </p:sp>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26" y="4093141"/>
            <a:ext cx="5352646" cy="783627"/>
          </a:xfrm>
          <a:prstGeom prst="rect">
            <a:avLst/>
          </a:prstGeom>
        </p:spPr>
      </p:pic>
      <p:sp>
        <p:nvSpPr>
          <p:cNvPr id="55" name="TextBox 54"/>
          <p:cNvSpPr txBox="1"/>
          <p:nvPr/>
        </p:nvSpPr>
        <p:spPr>
          <a:xfrm>
            <a:off x="401934" y="4876768"/>
            <a:ext cx="5717512" cy="584775"/>
          </a:xfrm>
          <a:prstGeom prst="rect">
            <a:avLst/>
          </a:prstGeom>
          <a:noFill/>
        </p:spPr>
        <p:txBody>
          <a:bodyPr wrap="square" rtlCol="0">
            <a:spAutoFit/>
          </a:bodyPr>
          <a:lstStyle/>
          <a:p>
            <a:r>
              <a:rPr lang="en-US" sz="1600" dirty="0">
                <a:latin typeface="FlandersArtSans-Bold" panose="020B0604020202020204" charset="0"/>
                <a:hlinkClick r:id="rId5"/>
              </a:rPr>
              <a:t>https://informatievlaanderen.github.io/handreikingOslo</a:t>
            </a:r>
            <a:r>
              <a:rPr lang="en-US" sz="1600" dirty="0" smtClean="0">
                <a:latin typeface="FlandersArtSans-Bold" panose="020B0604020202020204" charset="0"/>
                <a:hlinkClick r:id="rId5"/>
              </a:rPr>
              <a:t>/</a:t>
            </a:r>
            <a:endParaRPr lang="en-US" sz="1600" dirty="0" smtClean="0">
              <a:latin typeface="FlandersArtSans-Bold" panose="020B0604020202020204" charset="0"/>
            </a:endParaRPr>
          </a:p>
          <a:p>
            <a:endParaRPr lang="en-US" sz="1600" dirty="0">
              <a:latin typeface="FlandersArtSans-Bold" panose="020B0604020202020204" charset="0"/>
            </a:endParaRPr>
          </a:p>
        </p:txBody>
      </p: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7692" y="1349478"/>
            <a:ext cx="2497271" cy="3527290"/>
          </a:xfrm>
          <a:prstGeom prst="rect">
            <a:avLst/>
          </a:prstGeom>
        </p:spPr>
      </p:pic>
      <p:sp>
        <p:nvSpPr>
          <p:cNvPr id="57" name="TextBox 56"/>
          <p:cNvSpPr txBox="1"/>
          <p:nvPr/>
        </p:nvSpPr>
        <p:spPr>
          <a:xfrm>
            <a:off x="6727692" y="4876767"/>
            <a:ext cx="2497271" cy="1569660"/>
          </a:xfrm>
          <a:prstGeom prst="rect">
            <a:avLst/>
          </a:prstGeom>
          <a:noFill/>
        </p:spPr>
        <p:txBody>
          <a:bodyPr wrap="square" rtlCol="0">
            <a:spAutoFit/>
          </a:bodyPr>
          <a:lstStyle/>
          <a:p>
            <a:pPr algn="ctr"/>
            <a:r>
              <a:rPr lang="en-US" sz="1600" dirty="0">
                <a:latin typeface="FlandersArtSans-Bold" panose="020B0604020202020204" charset="0"/>
                <a:hlinkClick r:id="rId7"/>
              </a:rPr>
              <a:t>https://</a:t>
            </a:r>
            <a:r>
              <a:rPr lang="en-US" sz="1600" dirty="0" smtClean="0">
                <a:latin typeface="FlandersArtSans-Bold" panose="020B0604020202020204" charset="0"/>
                <a:hlinkClick r:id="rId7"/>
              </a:rPr>
              <a:t>data.vlaanderen.be/cms/Proces_en_methode_voor_de_erkenning_van_datastandaarden_v1.0.pdf</a:t>
            </a:r>
            <a:endParaRPr lang="en-US" sz="1600" dirty="0" smtClean="0">
              <a:latin typeface="FlandersArtSans-Bold" panose="020B0604020202020204" charset="0"/>
            </a:endParaRPr>
          </a:p>
          <a:p>
            <a:endParaRPr lang="en-US" sz="1600" dirty="0">
              <a:latin typeface="FlandersArtSans-Bold" panose="020B0604020202020204" charset="0"/>
            </a:endParaRPr>
          </a:p>
        </p:txBody>
      </p:sp>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755" y="5323251"/>
            <a:ext cx="3404038" cy="1475985"/>
          </a:xfrm>
          <a:prstGeom prst="rect">
            <a:avLst/>
          </a:prstGeom>
        </p:spPr>
      </p:pic>
      <p:sp>
        <p:nvSpPr>
          <p:cNvPr id="59" name="TextBox 58"/>
          <p:cNvSpPr txBox="1"/>
          <p:nvPr/>
        </p:nvSpPr>
        <p:spPr>
          <a:xfrm>
            <a:off x="3975614" y="5798962"/>
            <a:ext cx="2515621" cy="830997"/>
          </a:xfrm>
          <a:prstGeom prst="rect">
            <a:avLst/>
          </a:prstGeom>
          <a:noFill/>
        </p:spPr>
        <p:txBody>
          <a:bodyPr wrap="square" rtlCol="0">
            <a:spAutoFit/>
          </a:bodyPr>
          <a:lstStyle/>
          <a:p>
            <a:r>
              <a:rPr lang="en-US" sz="1600" dirty="0">
                <a:latin typeface="FlandersArtSans-Bold" panose="020B0604020202020204" charset="0"/>
                <a:hlinkClick r:id="rId9"/>
              </a:rPr>
              <a:t>https://data.vlaanderen.be/standaarden</a:t>
            </a:r>
            <a:r>
              <a:rPr lang="en-US" sz="1600" dirty="0" smtClean="0">
                <a:latin typeface="FlandersArtSans-Bold" panose="020B0604020202020204" charset="0"/>
                <a:hlinkClick r:id="rId9"/>
              </a:rPr>
              <a:t>/</a:t>
            </a:r>
            <a:endParaRPr lang="en-US" sz="1600" dirty="0" smtClean="0">
              <a:latin typeface="FlandersArtSans-Bold" panose="020B0604020202020204" charset="0"/>
            </a:endParaRPr>
          </a:p>
          <a:p>
            <a:endParaRPr lang="en-US" sz="1600" dirty="0">
              <a:latin typeface="FlandersArtSans-Bold" panose="020B0604020202020204" charset="0"/>
            </a:endParaRPr>
          </a:p>
        </p:txBody>
      </p:sp>
    </p:spTree>
    <p:extLst>
      <p:ext uri="{BB962C8B-B14F-4D97-AF65-F5344CB8AC3E}">
        <p14:creationId xmlns:p14="http://schemas.microsoft.com/office/powerpoint/2010/main" val="36568029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 </a:t>
            </a:r>
          </a:p>
        </p:txBody>
      </p:sp>
      <p:sp>
        <p:nvSpPr>
          <p:cNvPr id="3" name="Title 2"/>
          <p:cNvSpPr>
            <a:spLocks noGrp="1"/>
          </p:cNvSpPr>
          <p:nvPr>
            <p:ph type="title"/>
          </p:nvPr>
        </p:nvSpPr>
        <p:spPr/>
        <p:txBody>
          <a:bodyPr/>
          <a:lstStyle/>
          <a:p>
            <a:r>
              <a:rPr lang="nl-BE" noProof="0" dirty="0"/>
              <a:t>Inleiding Percelen</a:t>
            </a:r>
          </a:p>
        </p:txBody>
      </p:sp>
    </p:spTree>
    <p:extLst>
      <p:ext uri="{BB962C8B-B14F-4D97-AF65-F5344CB8AC3E}">
        <p14:creationId xmlns:p14="http://schemas.microsoft.com/office/powerpoint/2010/main" val="11438560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81038" y="365126"/>
            <a:ext cx="8543925" cy="984352"/>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a:lstStyle>
          <a:p>
            <a:r>
              <a:rPr lang="nl-BE" dirty="0" smtClean="0"/>
              <a:t>Wat verstaat men onder “percelen”?</a:t>
            </a:r>
            <a:br>
              <a:rPr lang="nl-BE" dirty="0" smtClean="0"/>
            </a:br>
            <a:endParaRPr lang="nl-BE" dirty="0"/>
          </a:p>
        </p:txBody>
      </p:sp>
      <p:grpSp>
        <p:nvGrpSpPr>
          <p:cNvPr id="10" name="Group 9"/>
          <p:cNvGrpSpPr/>
          <p:nvPr/>
        </p:nvGrpSpPr>
        <p:grpSpPr>
          <a:xfrm>
            <a:off x="480867" y="1567438"/>
            <a:ext cx="8944266" cy="5122452"/>
            <a:chOff x="480867" y="1567438"/>
            <a:chExt cx="8944266" cy="5122452"/>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0000" r="10000"/>
            <a:stretch/>
          </p:blipFill>
          <p:spPr>
            <a:xfrm>
              <a:off x="2041934" y="3989890"/>
              <a:ext cx="2700000" cy="2700000"/>
            </a:xfrm>
            <a:prstGeom prst="ellipse">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575" r="2575"/>
            <a:stretch/>
          </p:blipFill>
          <p:spPr>
            <a:xfrm>
              <a:off x="480867" y="1567438"/>
              <a:ext cx="2700000" cy="2700000"/>
            </a:xfrm>
            <a:prstGeom prst="ellipse">
              <a:avLst/>
            </a:prstGeom>
          </p:spPr>
        </p:pic>
        <p:pic>
          <p:nvPicPr>
            <p:cNvPr id="4" name="Picture 4" descr="A view of a city&#10;&#10;Description generated with very high confidence">
              <a:extLst>
                <a:ext uri="{FF2B5EF4-FFF2-40B4-BE49-F238E27FC236}">
                  <a16:creationId xmlns:a16="http://schemas.microsoft.com/office/drawing/2014/main" id="{2AAA4578-25E9-480C-8980-E31608312910}"/>
                </a:ext>
              </a:extLst>
            </p:cNvPr>
            <p:cNvPicPr>
              <a:picLocks noChangeAspect="1"/>
            </p:cNvPicPr>
            <p:nvPr/>
          </p:nvPicPr>
          <p:blipFill rotWithShape="1">
            <a:blip r:embed="rId5"/>
            <a:srcRect l="24945" r="24945"/>
            <a:stretch/>
          </p:blipFill>
          <p:spPr>
            <a:xfrm>
              <a:off x="3603000" y="1567438"/>
              <a:ext cx="2700000" cy="2700000"/>
            </a:xfrm>
            <a:prstGeom prst="ellipse">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10107" r="10107"/>
            <a:stretch/>
          </p:blipFill>
          <p:spPr>
            <a:xfrm>
              <a:off x="6725133" y="1567438"/>
              <a:ext cx="2700000" cy="2700000"/>
            </a:xfrm>
            <a:prstGeom prst="ellipse">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19045" r="19045"/>
            <a:stretch/>
          </p:blipFill>
          <p:spPr>
            <a:xfrm>
              <a:off x="5164067" y="3989890"/>
              <a:ext cx="2700000" cy="2700000"/>
            </a:xfrm>
            <a:prstGeom prst="ellipse">
              <a:avLst/>
            </a:prstGeom>
          </p:spPr>
        </p:pic>
      </p:grpSp>
    </p:spTree>
    <p:extLst>
      <p:ext uri="{BB962C8B-B14F-4D97-AF65-F5344CB8AC3E}">
        <p14:creationId xmlns:p14="http://schemas.microsoft.com/office/powerpoint/2010/main" val="833719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smtClean="0"/>
              <a:t>Waarom </a:t>
            </a:r>
            <a:r>
              <a:rPr lang="nl-BE" noProof="0" dirty="0"/>
              <a:t>“percelen”</a:t>
            </a:r>
            <a:br>
              <a:rPr lang="nl-BE" noProof="0" dirty="0"/>
            </a:b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9</a:t>
            </a:fld>
            <a:endParaRPr lang="nl-BE" dirty="0"/>
          </a:p>
        </p:txBody>
      </p:sp>
      <p:sp>
        <p:nvSpPr>
          <p:cNvPr id="2" name="Content Placeholder 1"/>
          <p:cNvSpPr>
            <a:spLocks noGrp="1"/>
          </p:cNvSpPr>
          <p:nvPr>
            <p:ph sz="quarter" idx="10"/>
          </p:nvPr>
        </p:nvSpPr>
        <p:spPr/>
        <p:txBody>
          <a:bodyPr/>
          <a:lstStyle/>
          <a:p>
            <a:r>
              <a:rPr lang="nl-BE" noProof="0" dirty="0" smtClean="0"/>
              <a:t>Vergemakkelijkt het delen en uitwisselen van data tussen stakeholders</a:t>
            </a:r>
            <a:endParaRPr lang="nl-BE" noProof="0" dirty="0"/>
          </a:p>
          <a:p>
            <a:r>
              <a:rPr lang="nl-BE" noProof="0" dirty="0" smtClean="0"/>
              <a:t>Stimuleert hergebruik</a:t>
            </a:r>
          </a:p>
          <a:p>
            <a:r>
              <a:rPr lang="nl-BE" dirty="0" smtClean="0"/>
              <a:t>Samenvoegen van verschillende datasets (GRB, CadMAP, CadGIS,...)</a:t>
            </a:r>
          </a:p>
          <a:p>
            <a:endParaRPr lang="nl-BE" noProof="0" dirty="0">
              <a:sym typeface="Wingdings" panose="05000000000000000000" pitchFamily="2" charset="2"/>
            </a:endParaRPr>
          </a:p>
          <a:p>
            <a:pPr>
              <a:buFont typeface="Wingdings" panose="05000000000000000000" pitchFamily="2" charset="2"/>
              <a:buChar char="à"/>
            </a:pPr>
            <a:r>
              <a:rPr lang="nl-BE" noProof="0" dirty="0" smtClean="0">
                <a:sym typeface="Wingdings" panose="05000000000000000000" pitchFamily="2" charset="2"/>
              </a:rPr>
              <a:t>Uitwerken van 1 authentieke bron voor perceelinformatie, namelijk het </a:t>
            </a:r>
            <a:r>
              <a:rPr lang="nl-BE" b="1" noProof="0" dirty="0" smtClean="0">
                <a:sym typeface="Wingdings" panose="05000000000000000000" pitchFamily="2" charset="2"/>
              </a:rPr>
              <a:t>Uniek percelenplan.</a:t>
            </a:r>
            <a:endParaRPr lang="nl-BE" b="1" noProof="0" dirty="0"/>
          </a:p>
        </p:txBody>
      </p:sp>
    </p:spTree>
    <p:extLst>
      <p:ext uri="{BB962C8B-B14F-4D97-AF65-F5344CB8AC3E}">
        <p14:creationId xmlns:p14="http://schemas.microsoft.com/office/powerpoint/2010/main" val="1786629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EEBBAA58-7305-40B6-96FB-57860A0C78F6}" vid="{2D56A21C-4764-44E4-9B13-86BAD52A47A1}"/>
    </a:ext>
  </a:extLst>
</a:theme>
</file>

<file path=ppt/theme/theme2.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9" ma:contentTypeDescription="Create a new document." ma:contentTypeScope="" ma:versionID="017b88eaf1ff4c10f37eeb5d8af5bc18">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504ec224f0846cb72e14a44fe2d9dd5d"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ment xmlns="d8af5a5f-e2e6-468c-9f28-f81d99523fed" xsi:nil="true"/>
  </documentManagement>
</p:properties>
</file>

<file path=customXml/itemProps1.xml><?xml version="1.0" encoding="utf-8"?>
<ds:datastoreItem xmlns:ds="http://schemas.openxmlformats.org/officeDocument/2006/customXml" ds:itemID="{74F2F1AD-D645-4193-A006-2254829C79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5de4e-6ecd-4522-a9f4-1c24c7648312"/>
    <ds:schemaRef ds:uri="d8af5a5f-e2e6-468c-9f28-f81d99523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263841-5FF5-4F98-A02E-6898835F6B50}">
  <ds:schemaRefs>
    <ds:schemaRef ds:uri="http://schemas.microsoft.com/sharepoint/v3/contenttype/forms"/>
  </ds:schemaRefs>
</ds:datastoreItem>
</file>

<file path=customXml/itemProps3.xml><?xml version="1.0" encoding="utf-8"?>
<ds:datastoreItem xmlns:ds="http://schemas.openxmlformats.org/officeDocument/2006/customXml" ds:itemID="{D94E0740-7C99-4B07-9AF9-52B6D081C28D}">
  <ds:schemaRefs>
    <ds:schemaRef ds:uri="http://purl.org/dc/elements/1.1/"/>
    <ds:schemaRef ds:uri="http://schemas.microsoft.com/office/2006/metadata/properties"/>
    <ds:schemaRef ds:uri="abd5de4e-6ecd-4522-a9f4-1c24c7648312"/>
    <ds:schemaRef ds:uri="http://purl.org/dc/terms/"/>
    <ds:schemaRef ds:uri="d8af5a5f-e2e6-468c-9f28-f81d99523fed"/>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12921</TotalTime>
  <Words>1609</Words>
  <Application>Microsoft Office PowerPoint</Application>
  <PresentationFormat>A4 Paper (210x297 mm)</PresentationFormat>
  <Paragraphs>557</Paragraphs>
  <Slides>46</Slides>
  <Notes>12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Calibri</vt:lpstr>
      <vt:lpstr>Wingdings</vt:lpstr>
      <vt:lpstr>FlandersArtSans-Light</vt:lpstr>
      <vt:lpstr>FlandersArtSans-Bold</vt:lpstr>
      <vt:lpstr>Times New Roman</vt:lpstr>
      <vt:lpstr>Arial</vt:lpstr>
      <vt:lpstr>Georgia</vt:lpstr>
      <vt:lpstr>FlandersArtSans-Regular</vt:lpstr>
      <vt:lpstr>Office Theme</vt:lpstr>
      <vt:lpstr>OSLO Percelen</vt:lpstr>
      <vt:lpstr>Onderwerpen</vt:lpstr>
      <vt:lpstr>Open Standaarden voor  Linkende Organisaties</vt:lpstr>
      <vt:lpstr>PowerPoint Presentation</vt:lpstr>
      <vt:lpstr>PowerPoint Presentation</vt:lpstr>
      <vt:lpstr>OSLO resources</vt:lpstr>
      <vt:lpstr>Inleiding Percelen</vt:lpstr>
      <vt:lpstr>PowerPoint Presentation</vt:lpstr>
      <vt:lpstr>Waarom “percelen” </vt:lpstr>
      <vt:lpstr>Scope “Percelen” </vt:lpstr>
      <vt:lpstr>Context werkgroepen</vt:lpstr>
      <vt:lpstr>Planning</vt:lpstr>
      <vt:lpstr>OSLO Percelen &amp; OSLO Bedrijventerreinen</vt:lpstr>
      <vt:lpstr>Deliverables (1/2)</vt:lpstr>
      <vt:lpstr>Deliverables (2/2)</vt:lpstr>
      <vt:lpstr>Bestaande modellen</vt:lpstr>
      <vt:lpstr>INSPIRE</vt:lpstr>
      <vt:lpstr>Kadaster</vt:lpstr>
      <vt:lpstr>Uniek Percelenplan</vt:lpstr>
      <vt:lpstr>Intern werk: Mijn Burgerprofiel</vt:lpstr>
      <vt:lpstr>PowerPoint Presentation</vt:lpstr>
      <vt:lpstr>Use cases &amp; Oefening</vt:lpstr>
      <vt:lpstr>Brainstorm: Soorten Percelen</vt:lpstr>
      <vt:lpstr>Use cases</vt:lpstr>
      <vt:lpstr>Brainstorm: use cases     Stap 1 – use cases definiëren</vt:lpstr>
      <vt:lpstr>PowerPoint Presentation</vt:lpstr>
      <vt:lpstr>Brainstorm: use cases     Stap 2 – Concepten destilleren</vt:lpstr>
      <vt:lpstr>Voorbeeld: concepten</vt:lpstr>
      <vt:lpstr>Voorbeeld: attributen</vt:lpstr>
      <vt:lpstr>Voorbeeld: relaties</vt:lpstr>
      <vt:lpstr>Volgende stappen</vt:lpstr>
      <vt:lpstr>Planning</vt:lpstr>
      <vt:lpstr>Voorbereiding</vt:lpstr>
      <vt:lpstr>Vragen en feedback</vt:lpstr>
      <vt:lpstr>Bijlagen</vt:lpstr>
      <vt:lpstr>PowerPoint Presentation</vt:lpstr>
      <vt:lpstr>PowerPoint Presentation</vt:lpstr>
      <vt:lpstr>Voor wie is OSLO relevant?​</vt:lpstr>
      <vt:lpstr>Entiteiten</vt:lpstr>
      <vt:lpstr>Eigenschappen</vt:lpstr>
      <vt:lpstr>Relaties</vt:lpstr>
      <vt:lpstr>Stap 2 Maak je vertrouwd met de elementen in OSLO</vt:lpstr>
      <vt:lpstr>Stap 2: aan de slag (15')</vt:lpstr>
      <vt:lpstr>Zelf modeleren: stap 3 Overlap en verschillen tussen OSLO domeinmodel bepalen en wegwerken</vt:lpstr>
      <vt:lpstr>Stap 3: aan de slag (15')</vt:lpstr>
      <vt:lpstr>Context “percelen”? </vt:lpstr>
    </vt:vector>
  </TitlesOfParts>
  <Company>Informatie Vlaanderen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OSLO-Presentatie-Percelen_businessworkshop_v1.0</dc:title>
  <dc:creator>Thijs Geert</dc:creator>
  <cp:lastModifiedBy>Haleydt Kevin</cp:lastModifiedBy>
  <cp:revision>201</cp:revision>
  <dcterms:created xsi:type="dcterms:W3CDTF">2018-05-03T08:43:13Z</dcterms:created>
  <dcterms:modified xsi:type="dcterms:W3CDTF">2019-03-25T09:41:37Z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ies>
</file>